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7" r:id="rId9"/>
    <p:sldId id="269" r:id="rId10"/>
    <p:sldId id="265" r:id="rId11"/>
    <p:sldId id="268" r:id="rId1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>
      <p:cViewPr varScale="1">
        <p:scale>
          <a:sx n="91" d="100"/>
          <a:sy n="91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2800" b="1" noProof="0" dirty="0">
              <a:solidFill>
                <a:schemeClr val="bg1"/>
              </a:solidFill>
              <a:ea typeface="+mn-ea"/>
              <a:cs typeface="+mn-cs"/>
            </a:rPr>
            <a:t>Современное поколение учащихся</a:t>
          </a:r>
          <a:endParaRPr lang="ru-RU" sz="2800" b="1" noProof="0" dirty="0">
            <a:solidFill>
              <a:schemeClr val="bg1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2400" noProof="0" dirty="0">
              <a:solidFill>
                <a:schemeClr val="bg2"/>
              </a:solidFill>
              <a:ea typeface="+mn-ea"/>
              <a:cs typeface="+mn-cs"/>
            </a:rPr>
            <a:t>Клиповое мышление;</a:t>
          </a:r>
          <a:endParaRPr lang="ru-RU" sz="2400" noProof="0" dirty="0">
            <a:solidFill>
              <a:schemeClr val="bg2"/>
            </a:solidFill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4B2578D1-1315-46DD-B6BA-9146A0A1C441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2400" noProof="0" dirty="0">
              <a:solidFill>
                <a:schemeClr val="bg2"/>
              </a:solidFill>
              <a:ea typeface="+mn-ea"/>
              <a:cs typeface="+mn-cs"/>
            </a:rPr>
            <a:t>Гаджеты, смартфоны;</a:t>
          </a:r>
          <a:endParaRPr lang="ru-RU" sz="2400" noProof="0" dirty="0">
            <a:solidFill>
              <a:schemeClr val="bg2"/>
            </a:solidFill>
          </a:endParaRPr>
        </a:p>
      </dgm:t>
    </dgm:pt>
    <dgm:pt modelId="{A12853DA-1BCD-4E8B-AE78-EE8E162CF28F}" type="parTrans" cxnId="{B16CBB69-FDB7-4F16-97C4-B226DF2BFB7D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FC62461-0A64-433A-BAB6-E3B6FCE0DCFE}" type="sibTrans" cxnId="{B16CBB69-FDB7-4F16-97C4-B226DF2BFB7D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2800" b="1" dirty="0">
              <a:solidFill>
                <a:schemeClr val="bg1"/>
              </a:solidFill>
            </a:rPr>
            <a:t>Перевес графического рисунка перед текстом</a:t>
          </a:r>
          <a:endParaRPr lang="ru-RU" sz="2800" b="1" noProof="0" dirty="0">
            <a:solidFill>
              <a:schemeClr val="bg1"/>
            </a:solidFill>
          </a:endParaRP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2400" dirty="0">
              <a:solidFill>
                <a:schemeClr val="bg1"/>
              </a:solidFill>
            </a:rPr>
            <a:t>это идет вразрез с преимущественно вербальным стилем подачи учебной информации;</a:t>
          </a:r>
          <a:endParaRPr lang="ru-RU" sz="2400" noProof="0" dirty="0">
            <a:solidFill>
              <a:schemeClr val="bg1"/>
            </a:solidFill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</dgm:pt>
    <dgm:pt modelId="{8B3DCA86-CC99-48ED-8764-6E81C7AE6BE9}" type="pres">
      <dgm:prSet presAssocID="{96F225B3-2268-4CB1-9A6D-DD3D78235A90}" presName="parentText" presStyleLbl="node1" presStyleIdx="0" presStyleCnt="2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</dgm:pt>
  </dgm:ptLst>
  <dgm:cxnLst>
    <dgm:cxn modelId="{8E5B071F-F961-4728-B84F-56EDC0FE1212}" type="presOf" srcId="{4B2578D1-1315-46DD-B6BA-9146A0A1C441}" destId="{D96AA0FF-3772-4C88-B9D9-D7702591B9A7}" srcOrd="0" destOrd="1" presId="urn:microsoft.com/office/officeart/2005/8/layout/list1"/>
    <dgm:cxn modelId="{FDB70021-1166-434D-985E-ECB250AF01DF}" type="presOf" srcId="{9270810E-5EDA-493C-94A3-CD56D6BDC201}" destId="{388E0281-7FCC-4892-BD85-59C45354E9DA}" srcOrd="1" destOrd="0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6D673346-6ECA-4422-95A7-26EBB2249461}" type="presOf" srcId="{6A69E878-6E4C-4840-B8F1-E395DA9854AF}" destId="{EA904451-CA9C-48CF-A3F7-6C4003934218}" srcOrd="0" destOrd="0" presId="urn:microsoft.com/office/officeart/2005/8/layout/list1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B16CBB69-FDB7-4F16-97C4-B226DF2BFB7D}" srcId="{96F225B3-2268-4CB1-9A6D-DD3D78235A90}" destId="{4B2578D1-1315-46DD-B6BA-9146A0A1C441}" srcOrd="1" destOrd="0" parTransId="{A12853DA-1BCD-4E8B-AE78-EE8E162CF28F}" sibTransId="{9FC62461-0A64-433A-BAB6-E3B6FCE0DCFE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64ADF198-D21B-4827-A5CE-B8972422049E}" type="presOf" srcId="{9270810E-5EDA-493C-94A3-CD56D6BDC201}" destId="{1A4914B0-4ADB-4422-A669-ADF399C2B1C5}" srcOrd="0" destOrd="0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  <dgm:cxn modelId="{B8B65958-CCBD-4323-978A-3DD1ED694D41}" type="presParOf" srcId="{1A148C7C-2DF7-4A3E-8B60-CD1BB656DEB0}" destId="{A1573737-E787-472F-AAE3-2E202980FDAD}" srcOrd="3" destOrd="0" presId="urn:microsoft.com/office/officeart/2005/8/layout/list1"/>
    <dgm:cxn modelId="{7E4E188C-5B05-4F77-9110-2F8289A93428}" type="presParOf" srcId="{1A148C7C-2DF7-4A3E-8B60-CD1BB656DEB0}" destId="{2E035A50-D974-4530-9F87-25D1902BC720}" srcOrd="4" destOrd="0" presId="urn:microsoft.com/office/officeart/2005/8/layout/list1"/>
    <dgm:cxn modelId="{FDB60B69-6827-4931-ACB3-C38E17F75FE6}" type="presParOf" srcId="{2E035A50-D974-4530-9F87-25D1902BC720}" destId="{1A4914B0-4ADB-4422-A669-ADF399C2B1C5}" srcOrd="0" destOrd="0" presId="urn:microsoft.com/office/officeart/2005/8/layout/list1"/>
    <dgm:cxn modelId="{1A03D9F2-33F7-4D26-905D-939104CC4AF6}" type="presParOf" srcId="{2E035A50-D974-4530-9F87-25D1902BC720}" destId="{388E0281-7FCC-4892-BD85-59C45354E9DA}" srcOrd="1" destOrd="0" presId="urn:microsoft.com/office/officeart/2005/8/layout/list1"/>
    <dgm:cxn modelId="{34BDB026-7525-46DC-AB2D-2A805EE92515}" type="presParOf" srcId="{1A148C7C-2DF7-4A3E-8B60-CD1BB656DEB0}" destId="{3C42DE1F-FF80-4A87-843C-09E6A8F10F3F}" srcOrd="5" destOrd="0" presId="urn:microsoft.com/office/officeart/2005/8/layout/list1"/>
    <dgm:cxn modelId="{101ADCAC-CC93-49E6-BDBD-DF50281FFD48}" type="presParOf" srcId="{1A148C7C-2DF7-4A3E-8B60-CD1BB656DEB0}" destId="{EA904451-CA9C-48CF-A3F7-6C40039342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0EA0D-DF04-4F07-AC02-7B08E02E0A8F}" type="doc">
      <dgm:prSet loTypeId="urn:microsoft.com/office/officeart/2008/layout/BendingPictureCaption" loCatId="picture" qsTypeId="urn:microsoft.com/office/officeart/2005/8/quickstyle/simple2" qsCatId="simple" csTypeId="urn:microsoft.com/office/officeart/2005/8/colors/accent2_1" csCatId="accent2" phldr="1"/>
      <dgm:spPr/>
    </dgm:pt>
    <dgm:pt modelId="{D80A62DF-68BD-435D-BED4-12F3B643DD4B}">
      <dgm:prSet phldrT="[Текст]" custT="1"/>
      <dgm:spPr/>
      <dgm:t>
        <a:bodyPr/>
        <a:lstStyle/>
        <a:p>
          <a:pPr algn="r"/>
          <a:r>
            <a:rPr lang="ru-RU" sz="2400"/>
            <a:t>2 </a:t>
          </a:r>
          <a:r>
            <a:rPr lang="ru-RU" sz="2400" dirty="0"/>
            <a:t>класс</a:t>
          </a:r>
        </a:p>
        <a:p>
          <a:pPr algn="r"/>
          <a:r>
            <a:rPr lang="ru-RU" sz="2400" dirty="0"/>
            <a:t>Приём «Интеллект-карта»</a:t>
          </a:r>
        </a:p>
      </dgm:t>
    </dgm:pt>
    <dgm:pt modelId="{1046E3D3-F2E3-4188-978D-4407C8638FAA}" type="parTrans" cxnId="{EEE913A9-D5A0-45C2-97C8-72B6A2B41863}">
      <dgm:prSet/>
      <dgm:spPr/>
      <dgm:t>
        <a:bodyPr/>
        <a:lstStyle/>
        <a:p>
          <a:endParaRPr lang="ru-RU"/>
        </a:p>
      </dgm:t>
    </dgm:pt>
    <dgm:pt modelId="{645FED37-F968-4891-87DD-276256AF3D73}" type="sibTrans" cxnId="{EEE913A9-D5A0-45C2-97C8-72B6A2B41863}">
      <dgm:prSet/>
      <dgm:spPr/>
      <dgm:t>
        <a:bodyPr/>
        <a:lstStyle/>
        <a:p>
          <a:endParaRPr lang="ru-RU"/>
        </a:p>
      </dgm:t>
    </dgm:pt>
    <dgm:pt modelId="{D317025F-F888-4445-982D-CA22CC0C8D72}" type="pres">
      <dgm:prSet presAssocID="{3080EA0D-DF04-4F07-AC02-7B08E02E0A8F}" presName="diagram" presStyleCnt="0">
        <dgm:presLayoutVars>
          <dgm:dir/>
        </dgm:presLayoutVars>
      </dgm:prSet>
      <dgm:spPr/>
    </dgm:pt>
    <dgm:pt modelId="{8576450D-C730-48DD-8729-4AB5365BB3B4}" type="pres">
      <dgm:prSet presAssocID="{D80A62DF-68BD-435D-BED4-12F3B643DD4B}" presName="composite" presStyleCnt="0"/>
      <dgm:spPr/>
    </dgm:pt>
    <dgm:pt modelId="{61CB4370-D69C-4DF9-A8FB-F10FF79F8060}" type="pres">
      <dgm:prSet presAssocID="{D80A62DF-68BD-435D-BED4-12F3B643DD4B}" presName="Image" presStyleLbl="bgShp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803DA60-33A7-4EA7-AE8D-2752326CB4E8}" type="pres">
      <dgm:prSet presAssocID="{D80A62DF-68BD-435D-BED4-12F3B643DD4B}" presName="Parent" presStyleLbl="node0" presStyleIdx="0" presStyleCnt="1" custScaleX="95203" custScaleY="55811">
        <dgm:presLayoutVars>
          <dgm:bulletEnabled val="1"/>
        </dgm:presLayoutVars>
      </dgm:prSet>
      <dgm:spPr/>
    </dgm:pt>
  </dgm:ptLst>
  <dgm:cxnLst>
    <dgm:cxn modelId="{E51E3B1D-E457-40BE-B249-86AC840C3791}" type="presOf" srcId="{D80A62DF-68BD-435D-BED4-12F3B643DD4B}" destId="{4803DA60-33A7-4EA7-AE8D-2752326CB4E8}" srcOrd="0" destOrd="0" presId="urn:microsoft.com/office/officeart/2008/layout/BendingPictureCaption"/>
    <dgm:cxn modelId="{EEE913A9-D5A0-45C2-97C8-72B6A2B41863}" srcId="{3080EA0D-DF04-4F07-AC02-7B08E02E0A8F}" destId="{D80A62DF-68BD-435D-BED4-12F3B643DD4B}" srcOrd="0" destOrd="0" parTransId="{1046E3D3-F2E3-4188-978D-4407C8638FAA}" sibTransId="{645FED37-F968-4891-87DD-276256AF3D73}"/>
    <dgm:cxn modelId="{18A1EAAD-EB26-490B-97B7-5A8CB39B9E13}" type="presOf" srcId="{3080EA0D-DF04-4F07-AC02-7B08E02E0A8F}" destId="{D317025F-F888-4445-982D-CA22CC0C8D72}" srcOrd="0" destOrd="0" presId="urn:microsoft.com/office/officeart/2008/layout/BendingPictureCaption"/>
    <dgm:cxn modelId="{77103F46-4D5D-48F1-82AB-E274B1AAEA06}" type="presParOf" srcId="{D317025F-F888-4445-982D-CA22CC0C8D72}" destId="{8576450D-C730-48DD-8729-4AB5365BB3B4}" srcOrd="0" destOrd="0" presId="urn:microsoft.com/office/officeart/2008/layout/BendingPictureCaption"/>
    <dgm:cxn modelId="{732B5BDF-B678-4486-9D51-50AAF9AE19BD}" type="presParOf" srcId="{8576450D-C730-48DD-8729-4AB5365BB3B4}" destId="{61CB4370-D69C-4DF9-A8FB-F10FF79F8060}" srcOrd="0" destOrd="0" presId="urn:microsoft.com/office/officeart/2008/layout/BendingPictureCaption"/>
    <dgm:cxn modelId="{2297F0C8-C128-49AA-B5BD-FAD851A4DD9D}" type="presParOf" srcId="{8576450D-C730-48DD-8729-4AB5365BB3B4}" destId="{4803DA60-33A7-4EA7-AE8D-2752326CB4E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CB569-7807-4890-8079-AC01370F1F7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D79B4C79-9557-43A7-AA0D-3AC48EFD7714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2 класс </a:t>
          </a:r>
        </a:p>
        <a:p>
          <a:r>
            <a:rPr lang="ru-RU" dirty="0">
              <a:solidFill>
                <a:schemeClr val="bg1"/>
              </a:solidFill>
            </a:rPr>
            <a:t>Приём визуализации «Облако слов»</a:t>
          </a:r>
        </a:p>
      </dgm:t>
    </dgm:pt>
    <dgm:pt modelId="{9AD41F23-0427-4415-B7A5-2662F73B8095}" type="parTrans" cxnId="{CA460962-A677-4135-B821-963575E79058}">
      <dgm:prSet/>
      <dgm:spPr/>
      <dgm:t>
        <a:bodyPr/>
        <a:lstStyle/>
        <a:p>
          <a:endParaRPr lang="ru-RU"/>
        </a:p>
      </dgm:t>
    </dgm:pt>
    <dgm:pt modelId="{C65731EE-9658-4D12-BE77-9625BA09A3E9}" type="sibTrans" cxnId="{CA460962-A677-4135-B821-963575E79058}">
      <dgm:prSet/>
      <dgm:spPr/>
      <dgm:t>
        <a:bodyPr/>
        <a:lstStyle/>
        <a:p>
          <a:endParaRPr lang="ru-RU"/>
        </a:p>
      </dgm:t>
    </dgm:pt>
    <dgm:pt modelId="{42A873DA-0ADC-4701-8D48-59B15931707D}" type="pres">
      <dgm:prSet presAssocID="{A01CB569-7807-4890-8079-AC01370F1F79}" presName="Name0" presStyleCnt="0">
        <dgm:presLayoutVars>
          <dgm:chMax/>
          <dgm:chPref/>
          <dgm:dir/>
          <dgm:animLvl val="lvl"/>
        </dgm:presLayoutVars>
      </dgm:prSet>
      <dgm:spPr/>
    </dgm:pt>
    <dgm:pt modelId="{D067A25F-3A02-4244-A64A-8B4DC99363FB}" type="pres">
      <dgm:prSet presAssocID="{D79B4C79-9557-43A7-AA0D-3AC48EFD7714}" presName="composite" presStyleCnt="0"/>
      <dgm:spPr/>
    </dgm:pt>
    <dgm:pt modelId="{23CC7BD6-9CD4-463F-9843-6E35FF88CCD6}" type="pres">
      <dgm:prSet presAssocID="{D79B4C79-9557-43A7-AA0D-3AC48EFD7714}" presName="ParentAccentShape" presStyleLbl="trBgShp" presStyleIdx="0" presStyleCnt="1" custScaleX="152817" custScaleY="149590" custLinFactNeighborX="9896" custLinFactNeighborY="12724"/>
      <dgm:spPr/>
    </dgm:pt>
    <dgm:pt modelId="{B830A883-A447-4AAB-91B2-6465522ACE9B}" type="pres">
      <dgm:prSet presAssocID="{D79B4C79-9557-43A7-AA0D-3AC48EFD7714}" presName="ParentText" presStyleLbl="revTx" presStyleIdx="0" presStyleCnt="2" custScaleX="126138" custScaleY="226855" custLinFactY="118340" custLinFactNeighborX="6119" custLinFactNeighborY="200000">
        <dgm:presLayoutVars>
          <dgm:chMax val="1"/>
          <dgm:chPref val="1"/>
          <dgm:bulletEnabled val="1"/>
        </dgm:presLayoutVars>
      </dgm:prSet>
      <dgm:spPr/>
    </dgm:pt>
    <dgm:pt modelId="{EC469327-358C-4C38-BCB9-ED233B1E25A1}" type="pres">
      <dgm:prSet presAssocID="{D79B4C79-9557-43A7-AA0D-3AC48EFD7714}" presName="ChildText" presStyleLbl="revTx" presStyleIdx="1" presStyleCnt="2">
        <dgm:presLayoutVars>
          <dgm:chMax val="0"/>
          <dgm:chPref val="0"/>
        </dgm:presLayoutVars>
      </dgm:prSet>
      <dgm:spPr/>
    </dgm:pt>
    <dgm:pt modelId="{BC7AEAE4-B891-4697-8649-CD3B4BBC0E63}" type="pres">
      <dgm:prSet presAssocID="{D79B4C79-9557-43A7-AA0D-3AC48EFD7714}" presName="ChildAccentShape" presStyleLbl="trBgShp" presStyleIdx="0" presStyleCnt="1"/>
      <dgm:spPr/>
    </dgm:pt>
    <dgm:pt modelId="{23D4EDC8-D142-4EEC-8632-F77E0B76B1E4}" type="pres">
      <dgm:prSet presAssocID="{D79B4C79-9557-43A7-AA0D-3AC48EFD7714}" presName="Image" presStyleLbl="alignImgPlace1" presStyleIdx="0" presStyleCnt="1" custScaleX="140453" custScaleY="148709" custLinFactNeighborX="3400" custLinFactNeighborY="45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CA460962-A677-4135-B821-963575E79058}" srcId="{A01CB569-7807-4890-8079-AC01370F1F79}" destId="{D79B4C79-9557-43A7-AA0D-3AC48EFD7714}" srcOrd="0" destOrd="0" parTransId="{9AD41F23-0427-4415-B7A5-2662F73B8095}" sibTransId="{C65731EE-9658-4D12-BE77-9625BA09A3E9}"/>
    <dgm:cxn modelId="{769A3455-0792-4AE0-A9B2-3F7EBD0A4DA3}" type="presOf" srcId="{A01CB569-7807-4890-8079-AC01370F1F79}" destId="{42A873DA-0ADC-4701-8D48-59B15931707D}" srcOrd="0" destOrd="0" presId="urn:microsoft.com/office/officeart/2009/3/layout/SnapshotPictureList"/>
    <dgm:cxn modelId="{7CD45E8B-9CC4-4F46-AAB0-550A99B33AB0}" type="presOf" srcId="{D79B4C79-9557-43A7-AA0D-3AC48EFD7714}" destId="{B830A883-A447-4AAB-91B2-6465522ACE9B}" srcOrd="0" destOrd="0" presId="urn:microsoft.com/office/officeart/2009/3/layout/SnapshotPictureList"/>
    <dgm:cxn modelId="{01709450-A95F-4D8B-A89F-1A2575EFA64C}" type="presParOf" srcId="{42A873DA-0ADC-4701-8D48-59B15931707D}" destId="{D067A25F-3A02-4244-A64A-8B4DC99363FB}" srcOrd="0" destOrd="0" presId="urn:microsoft.com/office/officeart/2009/3/layout/SnapshotPictureList"/>
    <dgm:cxn modelId="{45B7724D-B790-41F4-AC72-099D13F892D0}" type="presParOf" srcId="{D067A25F-3A02-4244-A64A-8B4DC99363FB}" destId="{23CC7BD6-9CD4-463F-9843-6E35FF88CCD6}" srcOrd="0" destOrd="0" presId="urn:microsoft.com/office/officeart/2009/3/layout/SnapshotPictureList"/>
    <dgm:cxn modelId="{C0069B9F-1E59-4A5A-A2EC-B838C5FCBB50}" type="presParOf" srcId="{D067A25F-3A02-4244-A64A-8B4DC99363FB}" destId="{B830A883-A447-4AAB-91B2-6465522ACE9B}" srcOrd="1" destOrd="0" presId="urn:microsoft.com/office/officeart/2009/3/layout/SnapshotPictureList"/>
    <dgm:cxn modelId="{8740B1BC-7744-43FD-97FD-71D53909756D}" type="presParOf" srcId="{D067A25F-3A02-4244-A64A-8B4DC99363FB}" destId="{EC469327-358C-4C38-BCB9-ED233B1E25A1}" srcOrd="2" destOrd="0" presId="urn:microsoft.com/office/officeart/2009/3/layout/SnapshotPictureList"/>
    <dgm:cxn modelId="{4419EA20-69BE-4403-8E0C-5A71DA50491A}" type="presParOf" srcId="{D067A25F-3A02-4244-A64A-8B4DC99363FB}" destId="{BC7AEAE4-B891-4697-8649-CD3B4BBC0E63}" srcOrd="3" destOrd="0" presId="urn:microsoft.com/office/officeart/2009/3/layout/SnapshotPictureList"/>
    <dgm:cxn modelId="{EE5178B2-7265-42B0-9E95-A099CECFB87A}" type="presParOf" srcId="{D067A25F-3A02-4244-A64A-8B4DC99363FB}" destId="{23D4EDC8-D142-4EEC-8632-F77E0B76B1E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D35F0-3370-4D28-9A6B-91C6F9116037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EF65AA7D-FB9B-49D4-82D6-A21D02D72B32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400" dirty="0">
              <a:solidFill>
                <a:schemeClr val="bg2"/>
              </a:solidFill>
            </a:rPr>
            <a:t>Приём «тайм-лайн» в 1 классе</a:t>
          </a:r>
        </a:p>
      </dgm:t>
    </dgm:pt>
    <dgm:pt modelId="{E357E4BC-82C0-4151-9B94-3ED1F7E64781}" type="parTrans" cxnId="{F22B3B03-35ED-4780-8C76-EBA197867EF5}">
      <dgm:prSet/>
      <dgm:spPr/>
      <dgm:t>
        <a:bodyPr/>
        <a:lstStyle/>
        <a:p>
          <a:endParaRPr lang="ru-RU"/>
        </a:p>
      </dgm:t>
    </dgm:pt>
    <dgm:pt modelId="{08C4B3D0-55E2-434B-A11B-1224B6146222}" type="sibTrans" cxnId="{F22B3B03-35ED-4780-8C76-EBA197867EF5}">
      <dgm:prSet/>
      <dgm:spPr/>
      <dgm:t>
        <a:bodyPr/>
        <a:lstStyle/>
        <a:p>
          <a:endParaRPr lang="ru-RU"/>
        </a:p>
      </dgm:t>
    </dgm:pt>
    <dgm:pt modelId="{AB9FC489-E07A-4F8E-998A-8F9786AF0BCC}" type="pres">
      <dgm:prSet presAssocID="{828D35F0-3370-4D28-9A6B-91C6F9116037}" presName="Name0" presStyleCnt="0">
        <dgm:presLayoutVars>
          <dgm:dir/>
        </dgm:presLayoutVars>
      </dgm:prSet>
      <dgm:spPr/>
    </dgm:pt>
    <dgm:pt modelId="{84E8BBD8-C9E3-421E-8CA0-FFE504D32E4F}" type="pres">
      <dgm:prSet presAssocID="{EF65AA7D-FB9B-49D4-82D6-A21D02D72B32}" presName="composite" presStyleCnt="0"/>
      <dgm:spPr/>
    </dgm:pt>
    <dgm:pt modelId="{5315C873-DDAC-4E3C-9D4A-F7DFBC284C87}" type="pres">
      <dgm:prSet presAssocID="{EF65AA7D-FB9B-49D4-82D6-A21D02D72B32}" presName="Image" presStyleLbl="alignNode1" presStyleIdx="0" presStyleCnt="1" custScaleX="110925" custScaleY="14461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455CA9B-0895-421A-AEB3-02C475CAF3AE}" type="pres">
      <dgm:prSet presAssocID="{EF65AA7D-FB9B-49D4-82D6-A21D02D72B32}" presName="Parent" presStyleLbl="revTx" presStyleIdx="0" presStyleCnt="1" custAng="5400000">
        <dgm:presLayoutVars>
          <dgm:bulletEnabled val="1"/>
        </dgm:presLayoutVars>
      </dgm:prSet>
      <dgm:spPr/>
    </dgm:pt>
  </dgm:ptLst>
  <dgm:cxnLst>
    <dgm:cxn modelId="{F22B3B03-35ED-4780-8C76-EBA197867EF5}" srcId="{828D35F0-3370-4D28-9A6B-91C6F9116037}" destId="{EF65AA7D-FB9B-49D4-82D6-A21D02D72B32}" srcOrd="0" destOrd="0" parTransId="{E357E4BC-82C0-4151-9B94-3ED1F7E64781}" sibTransId="{08C4B3D0-55E2-434B-A11B-1224B6146222}"/>
    <dgm:cxn modelId="{1CBDDB27-D96B-4D0F-86C8-4DE0E8571CF4}" type="presOf" srcId="{828D35F0-3370-4D28-9A6B-91C6F9116037}" destId="{AB9FC489-E07A-4F8E-998A-8F9786AF0BCC}" srcOrd="0" destOrd="0" presId="urn:microsoft.com/office/officeart/2008/layout/PictureAccentBlocks"/>
    <dgm:cxn modelId="{8206C868-5933-441F-ACEB-3406AA290E72}" type="presOf" srcId="{EF65AA7D-FB9B-49D4-82D6-A21D02D72B32}" destId="{8455CA9B-0895-421A-AEB3-02C475CAF3AE}" srcOrd="0" destOrd="0" presId="urn:microsoft.com/office/officeart/2008/layout/PictureAccentBlocks"/>
    <dgm:cxn modelId="{7AEE01FF-B7B0-4BC5-BD9B-0FB254D4CB79}" type="presParOf" srcId="{AB9FC489-E07A-4F8E-998A-8F9786AF0BCC}" destId="{84E8BBD8-C9E3-421E-8CA0-FFE504D32E4F}" srcOrd="0" destOrd="0" presId="urn:microsoft.com/office/officeart/2008/layout/PictureAccentBlocks"/>
    <dgm:cxn modelId="{A940D7F9-06C0-467A-BD9A-F4DEA15633FA}" type="presParOf" srcId="{84E8BBD8-C9E3-421E-8CA0-FFE504D32E4F}" destId="{5315C873-DDAC-4E3C-9D4A-F7DFBC284C87}" srcOrd="0" destOrd="0" presId="urn:microsoft.com/office/officeart/2008/layout/PictureAccentBlocks"/>
    <dgm:cxn modelId="{D2D0D3DE-5572-4B0E-B97B-287D9C1AD7B4}" type="presParOf" srcId="{84E8BBD8-C9E3-421E-8CA0-FFE504D32E4F}" destId="{8455CA9B-0895-421A-AEB3-02C475CAF3AE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 rtlCol="0"/>
        <a:lstStyle/>
        <a:p>
          <a:pPr rtl="0"/>
          <a:endParaRPr lang="en-US"/>
        </a:p>
      </dgm:t>
    </dgm:pt>
    <dgm:pt modelId="{6803AE33-8C4D-49FF-A701-3AEB5FFD114C}">
      <dgm:prSet custT="1"/>
      <dgm:spPr/>
      <dgm:t>
        <a:bodyPr rtlCol="0"/>
        <a:lstStyle/>
        <a:p>
          <a:pPr rtl="0"/>
          <a:r>
            <a:rPr lang="ru-RU" sz="1800" b="1" noProof="0" dirty="0"/>
            <a:t>Освоение новых приёмов визуализации</a:t>
          </a:r>
        </a:p>
      </dgm:t>
    </dgm:pt>
    <dgm:pt modelId="{71CB2A66-749B-4C8F-9BAC-3469E95A323C}" type="par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0BE976F9-0D26-497C-8000-721D61B1AB27}" type="sib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35CE50FE-FA6B-438A-BDBA-9B273E6736BA}">
      <dgm:prSet/>
      <dgm:spPr/>
      <dgm:t>
        <a:bodyPr rtlCol="0"/>
        <a:lstStyle/>
        <a:p>
          <a:pPr rtl="0"/>
          <a:r>
            <a:rPr lang="ru-RU" b="1" noProof="0" dirty="0"/>
            <a:t>Адаптация приёмов</a:t>
          </a:r>
        </a:p>
      </dgm:t>
    </dgm:pt>
    <dgm:pt modelId="{041EA2AA-79BF-4E81-BE26-7602451C547A}" type="parTrans" cxnId="{045A973B-2793-4233-B0DD-A06A4D9E568A}">
      <dgm:prSet/>
      <dgm:spPr/>
      <dgm:t>
        <a:bodyPr rtlCol="0"/>
        <a:lstStyle/>
        <a:p>
          <a:pPr rtl="0"/>
          <a:endParaRPr lang="ru-RU" noProof="0" dirty="0"/>
        </a:p>
      </dgm:t>
    </dgm:pt>
    <dgm:pt modelId="{5E917E99-E082-4E09-A2C0-44C12F971A6A}" type="sibTrans" cxnId="{045A973B-2793-4233-B0DD-A06A4D9E568A}">
      <dgm:prSet/>
      <dgm:spPr/>
      <dgm:t>
        <a:bodyPr rtlCol="0"/>
        <a:lstStyle/>
        <a:p>
          <a:pPr rtl="0"/>
          <a:endParaRPr lang="ru-RU" noProof="0" dirty="0"/>
        </a:p>
      </dgm:t>
    </dgm:pt>
    <dgm:pt modelId="{0CAD6BAE-C3D8-4C9E-99F7-B8721A5E98BA}">
      <dgm:prSet/>
      <dgm:spPr/>
      <dgm:t>
        <a:bodyPr rtlCol="0"/>
        <a:lstStyle/>
        <a:p>
          <a:pPr rtl="0"/>
          <a:r>
            <a:rPr lang="ru-RU" noProof="0" dirty="0"/>
            <a:t>Для учащихся разных возрастных групп</a:t>
          </a:r>
        </a:p>
      </dgm:t>
    </dgm:pt>
    <dgm:pt modelId="{8DB6AA9C-2239-43DF-9839-D6CB1D543D54}" type="parTrans" cxnId="{E3A69125-6FFB-45E4-9E9E-B6EA314C1766}">
      <dgm:prSet/>
      <dgm:spPr/>
      <dgm:t>
        <a:bodyPr rtlCol="0"/>
        <a:lstStyle/>
        <a:p>
          <a:pPr rtl="0"/>
          <a:endParaRPr lang="ru-RU" noProof="0" dirty="0"/>
        </a:p>
      </dgm:t>
    </dgm:pt>
    <dgm:pt modelId="{24056423-FE4B-4F8C-AC4A-01D94F90392B}" type="sibTrans" cxnId="{E3A69125-6FFB-45E4-9E9E-B6EA314C1766}">
      <dgm:prSet/>
      <dgm:spPr/>
      <dgm:t>
        <a:bodyPr rtlCol="0"/>
        <a:lstStyle/>
        <a:p>
          <a:pPr rtl="0"/>
          <a:endParaRPr lang="ru-RU" noProof="0" dirty="0"/>
        </a:p>
      </dgm:t>
    </dgm:pt>
    <dgm:pt modelId="{D6414279-7CD1-4D24-AE91-BA432968A40C}">
      <dgm:prSet/>
      <dgm:spPr/>
      <dgm:t>
        <a:bodyPr rtlCol="0"/>
        <a:lstStyle/>
        <a:p>
          <a:pPr rtl="0"/>
          <a:r>
            <a:rPr lang="ru-RU" noProof="0" dirty="0"/>
            <a:t>Для учащихся с ОВЗ</a:t>
          </a:r>
        </a:p>
      </dgm:t>
    </dgm:pt>
    <dgm:pt modelId="{F14F7C14-29A3-48EE-8205-455780C49B79}" type="parTrans" cxnId="{59C39AC4-AE50-42A8-BA55-45C7704BABCF}">
      <dgm:prSet/>
      <dgm:spPr/>
      <dgm:t>
        <a:bodyPr rtlCol="0"/>
        <a:lstStyle/>
        <a:p>
          <a:pPr rtl="0"/>
          <a:endParaRPr lang="ru-RU" noProof="0" dirty="0"/>
        </a:p>
      </dgm:t>
    </dgm:pt>
    <dgm:pt modelId="{E8B989D6-9BCC-4169-92BB-9F4F2A8F4A69}" type="sibTrans" cxnId="{59C39AC4-AE50-42A8-BA55-45C7704BABCF}">
      <dgm:prSet/>
      <dgm:spPr/>
      <dgm:t>
        <a:bodyPr rtlCol="0"/>
        <a:lstStyle/>
        <a:p>
          <a:pPr rtl="0"/>
          <a:endParaRPr lang="ru-RU" noProof="0" dirty="0"/>
        </a:p>
      </dgm:t>
    </dgm:pt>
    <dgm:pt modelId="{FAB0D79A-6A73-465B-8361-1FE36EEDCA6C}">
      <dgm:prSet/>
      <dgm:spPr/>
      <dgm:t>
        <a:bodyPr rtlCol="0"/>
        <a:lstStyle/>
        <a:p>
          <a:pPr rtl="0"/>
          <a:r>
            <a:rPr lang="ru-RU" noProof="0" dirty="0"/>
            <a:t>Мониторинг результатов</a:t>
          </a:r>
        </a:p>
      </dgm:t>
    </dgm:pt>
    <dgm:pt modelId="{33450DC6-26F7-411A-BD9F-F57016F3B766}" type="parTrans" cxnId="{A2F622A2-E4DB-4477-942D-FD44AEB4E764}">
      <dgm:prSet/>
      <dgm:spPr/>
      <dgm:t>
        <a:bodyPr rtlCol="0"/>
        <a:lstStyle/>
        <a:p>
          <a:pPr rtl="0"/>
          <a:endParaRPr lang="ru-RU" noProof="0" dirty="0"/>
        </a:p>
      </dgm:t>
    </dgm:pt>
    <dgm:pt modelId="{5104A0D4-D885-4FBB-8599-D9DDBD387BC4}" type="sibTrans" cxnId="{A2F622A2-E4DB-4477-942D-FD44AEB4E764}">
      <dgm:prSet/>
      <dgm:spPr/>
      <dgm:t>
        <a:bodyPr rtlCol="0"/>
        <a:lstStyle/>
        <a:p>
          <a:pPr rtl="0"/>
          <a:endParaRPr lang="ru-RU" noProof="0" dirty="0"/>
        </a:p>
      </dgm:t>
    </dgm:pt>
    <dgm:pt modelId="{69C06211-77AB-4945-9617-FE72D514367D}">
      <dgm:prSet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ru-RU" noProof="0" dirty="0">
              <a:ea typeface="+mn-ea"/>
              <a:cs typeface="+mn-cs"/>
            </a:rPr>
            <a:t>Педагогические диагностики</a:t>
          </a:r>
          <a:endParaRPr lang="ru-RU" noProof="0" dirty="0"/>
        </a:p>
      </dgm:t>
    </dgm:pt>
    <dgm:pt modelId="{E4A86DB6-52D1-44D9-9B48-953F9A9F4DCE}" type="parTrans" cxnId="{768DF3E5-91D6-43C5-9FA3-C64C84C67A26}">
      <dgm:prSet/>
      <dgm:spPr/>
      <dgm:t>
        <a:bodyPr rtlCol="0"/>
        <a:lstStyle/>
        <a:p>
          <a:pPr rtl="0"/>
          <a:endParaRPr lang="ru-RU" noProof="0" dirty="0"/>
        </a:p>
      </dgm:t>
    </dgm:pt>
    <dgm:pt modelId="{B618DDCC-A5A9-44B3-AC48-7ED49C7AFCBB}" type="sibTrans" cxnId="{768DF3E5-91D6-43C5-9FA3-C64C84C67A26}">
      <dgm:prSet/>
      <dgm:spPr/>
      <dgm:t>
        <a:bodyPr rtlCol="0"/>
        <a:lstStyle/>
        <a:p>
          <a:pPr rtl="0"/>
          <a:endParaRPr lang="ru-RU" noProof="0" dirty="0"/>
        </a:p>
      </dgm:t>
    </dgm:pt>
    <dgm:pt modelId="{C84D76E1-2249-4EFC-BB71-C0EC619C569E}">
      <dgm:prSet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ru-RU" noProof="0" dirty="0"/>
            <a:t>Наблюдение</a:t>
          </a:r>
        </a:p>
      </dgm:t>
    </dgm:pt>
    <dgm:pt modelId="{B031BCC6-9E18-444C-94DD-308BD976ED03}" type="parTrans" cxnId="{EABA1FFF-D291-4E4A-8CA9-63EA0EBB9CC1}">
      <dgm:prSet/>
      <dgm:spPr/>
    </dgm:pt>
    <dgm:pt modelId="{439B7C6A-F8F8-4188-91BF-A54A9FE876DD}" type="sibTrans" cxnId="{EABA1FFF-D291-4E4A-8CA9-63EA0EBB9CC1}">
      <dgm:prSet/>
      <dgm:spPr/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3"/>
      <dgm:spPr/>
    </dgm:pt>
    <dgm:pt modelId="{9D1AF6DF-8EBD-4BA9-AB1C-83666B416551}" type="pres">
      <dgm:prSet presAssocID="{6803AE33-8C4D-49FF-A701-3AEB5FFD114C}" presName="parentText" presStyleLbl="node1" presStyleIdx="0" presStyleCnt="3" custScaleX="75470" custScaleY="13821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3" custScaleY="107060">
        <dgm:presLayoutVars>
          <dgm:bulletEnabled val="1"/>
        </dgm:presLayoutVars>
      </dgm:prSet>
      <dgm:spPr/>
    </dgm:pt>
    <dgm:pt modelId="{45C074A4-D50D-4582-A1CA-82DFC52CD331}" type="pres">
      <dgm:prSet presAssocID="{0BE976F9-0D26-497C-8000-721D61B1AB27}" presName="spaceBetweenRectangles" presStyleCnt="0"/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3"/>
      <dgm:spPr/>
    </dgm:pt>
    <dgm:pt modelId="{E022AD64-6C14-41D5-BC9F-2BFBC0D6C3E0}" type="pres">
      <dgm:prSet presAssocID="{35CE50FE-FA6B-438A-BDBA-9B273E6736BA}" presName="parentText" presStyleLbl="node1" presStyleIdx="1" presStyleCnt="3" custScaleX="74913" custScaleY="13821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1" presStyleCnt="3">
        <dgm:presLayoutVars>
          <dgm:bulletEnabled val="1"/>
        </dgm:presLayoutVars>
      </dgm:prSet>
      <dgm:spPr/>
    </dgm:pt>
    <dgm:pt modelId="{CC18E8B9-19B1-4F96-A127-5A94E08F615B}" type="pres">
      <dgm:prSet presAssocID="{5E917E99-E082-4E09-A2C0-44C12F971A6A}" presName="spaceBetweenRectangles" presStyleCnt="0"/>
      <dgm:spPr/>
    </dgm:pt>
    <dgm:pt modelId="{EE85961F-4A4D-4EDE-855D-760D922C48F6}" type="pres">
      <dgm:prSet presAssocID="{FAB0D79A-6A73-465B-8361-1FE36EEDCA6C}" presName="parentLin" presStyleCnt="0"/>
      <dgm:spPr/>
    </dgm:pt>
    <dgm:pt modelId="{2234A398-5A18-440A-9B31-5D99EC30BE8C}" type="pres">
      <dgm:prSet presAssocID="{FAB0D79A-6A73-465B-8361-1FE36EEDCA6C}" presName="parentLeftMargin" presStyleLbl="node1" presStyleIdx="1" presStyleCnt="3"/>
      <dgm:spPr/>
    </dgm:pt>
    <dgm:pt modelId="{51995420-F191-467D-9BF2-AC4D4D44A822}" type="pres">
      <dgm:prSet presAssocID="{FAB0D79A-6A73-465B-8361-1FE36EEDCA6C}" presName="parentText" presStyleLbl="node1" presStyleIdx="2" presStyleCnt="3" custScaleX="55193" custScaleY="13821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3798D40-17A4-4F60-925E-8DD017A1743F}" type="pres">
      <dgm:prSet presAssocID="{FAB0D79A-6A73-465B-8361-1FE36EEDCA6C}" presName="negativeSpace" presStyleCnt="0"/>
      <dgm:spPr/>
    </dgm:pt>
    <dgm:pt modelId="{3C6D13E9-035D-48C2-B157-0FA2B30F21B6}" type="pres">
      <dgm:prSet presAssocID="{FAB0D79A-6A73-465B-8361-1FE36EEDCA6C}" presName="childText" presStyleLbl="alignAcc1" presStyleIdx="2" presStyleCnt="3" custLinFactNeighborX="-3220" custLinFactNeighborY="-5271">
        <dgm:presLayoutVars>
          <dgm:bulletEnabled val="1"/>
        </dgm:presLayoutVars>
      </dgm:prSet>
      <dgm:spPr/>
    </dgm:pt>
  </dgm:ptLst>
  <dgm:cxnLst>
    <dgm:cxn modelId="{01A64703-2DD0-45BE-B51C-8FB6746E3CA9}" type="presOf" srcId="{FAB0D79A-6A73-465B-8361-1FE36EEDCA6C}" destId="{2234A398-5A18-440A-9B31-5D99EC30BE8C}" srcOrd="0" destOrd="0" presId="urn:microsoft.com/office/officeart/2005/8/layout/list1#2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BA8F3F22-8D44-49CE-8C07-60524E994E38}" type="presOf" srcId="{FAB0D79A-6A73-465B-8361-1FE36EEDCA6C}" destId="{51995420-F191-467D-9BF2-AC4D4D44A822}" srcOrd="1" destOrd="0" presId="urn:microsoft.com/office/officeart/2005/8/layout/list1#2"/>
    <dgm:cxn modelId="{E3A69125-6FFB-45E4-9E9E-B6EA314C1766}" srcId="{35CE50FE-FA6B-438A-BDBA-9B273E6736BA}" destId="{0CAD6BAE-C3D8-4C9E-99F7-B8721A5E98BA}" srcOrd="0" destOrd="0" parTransId="{8DB6AA9C-2239-43DF-9839-D6CB1D543D54}" sibTransId="{24056423-FE4B-4F8C-AC4A-01D94F90392B}"/>
    <dgm:cxn modelId="{57D9B837-C1F0-4173-BC9B-78F906992C96}" type="presOf" srcId="{0CAD6BAE-C3D8-4C9E-99F7-B8721A5E98BA}" destId="{F901923D-E6E1-47FE-BE41-8B8C66EFA3AF}" srcOrd="0" destOrd="0" presId="urn:microsoft.com/office/officeart/2005/8/layout/list1#2"/>
    <dgm:cxn modelId="{045A973B-2793-4233-B0DD-A06A4D9E568A}" srcId="{B7B4D503-0B80-4460-922F-678D7B3B9A0D}" destId="{35CE50FE-FA6B-438A-BDBA-9B273E6736BA}" srcOrd="1" destOrd="0" parTransId="{041EA2AA-79BF-4E81-BE26-7602451C547A}" sibTransId="{5E917E99-E082-4E09-A2C0-44C12F971A6A}"/>
    <dgm:cxn modelId="{A2F5DC53-F320-40C7-A20A-ED216E641BF5}" type="presOf" srcId="{C84D76E1-2249-4EFC-BB71-C0EC619C569E}" destId="{3C6D13E9-035D-48C2-B157-0FA2B30F21B6}" srcOrd="0" destOrd="1" presId="urn:microsoft.com/office/officeart/2005/8/layout/list1#2"/>
    <dgm:cxn modelId="{454DAA7D-7045-45E6-8EC5-B7BD3D872078}" type="presOf" srcId="{69C06211-77AB-4945-9617-FE72D514367D}" destId="{3C6D13E9-035D-48C2-B157-0FA2B30F21B6}" srcOrd="0" destOrd="0" presId="urn:microsoft.com/office/officeart/2005/8/layout/list1#2"/>
    <dgm:cxn modelId="{A2F622A2-E4DB-4477-942D-FD44AEB4E764}" srcId="{B7B4D503-0B80-4460-922F-678D7B3B9A0D}" destId="{FAB0D79A-6A73-465B-8361-1FE36EEDCA6C}" srcOrd="2" destOrd="0" parTransId="{33450DC6-26F7-411A-BD9F-F57016F3B766}" sibTransId="{5104A0D4-D885-4FBB-8599-D9DDBD387BC4}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59C39AC4-AE50-42A8-BA55-45C7704BABCF}" srcId="{35CE50FE-FA6B-438A-BDBA-9B273E6736BA}" destId="{D6414279-7CD1-4D24-AE91-BA432968A40C}" srcOrd="1" destOrd="0" parTransId="{F14F7C14-29A3-48EE-8205-455780C49B79}" sibTransId="{E8B989D6-9BCC-4169-92BB-9F4F2A8F4A69}"/>
    <dgm:cxn modelId="{DE4C98CE-7EF8-48A0-A0C4-4E2C192BC7A5}" type="presOf" srcId="{D6414279-7CD1-4D24-AE91-BA432968A40C}" destId="{F901923D-E6E1-47FE-BE41-8B8C66EFA3AF}" srcOrd="0" destOrd="1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768DF3E5-91D6-43C5-9FA3-C64C84C67A26}" srcId="{FAB0D79A-6A73-465B-8361-1FE36EEDCA6C}" destId="{69C06211-77AB-4945-9617-FE72D514367D}" srcOrd="0" destOrd="0" parTransId="{E4A86DB6-52D1-44D9-9B48-953F9A9F4DCE}" sibTransId="{B618DDCC-A5A9-44B3-AC48-7ED49C7AFCBB}"/>
    <dgm:cxn modelId="{EABA1FFF-D291-4E4A-8CA9-63EA0EBB9CC1}" srcId="{FAB0D79A-6A73-465B-8361-1FE36EEDCA6C}" destId="{C84D76E1-2249-4EFC-BB71-C0EC619C569E}" srcOrd="1" destOrd="0" parTransId="{B031BCC6-9E18-444C-94DD-308BD976ED03}" sibTransId="{439B7C6A-F8F8-4188-91BF-A54A9FE876DD}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575A2F2B-2B4F-43EC-818C-B7E12DDDF3E9}" type="presParOf" srcId="{01DD0F12-12F5-4D40-B8E1-50F8BA73202A}" destId="{9ADB6F5D-9C9F-48E8-BA73-30A7CB91DDA9}" srcOrd="4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5" destOrd="0" presId="urn:microsoft.com/office/officeart/2005/8/layout/list1#2"/>
    <dgm:cxn modelId="{9627A8E8-A74A-4B1E-89F4-6766DE1ACE37}" type="presParOf" srcId="{01DD0F12-12F5-4D40-B8E1-50F8BA73202A}" destId="{F901923D-E6E1-47FE-BE41-8B8C66EFA3AF}" srcOrd="6" destOrd="0" presId="urn:microsoft.com/office/officeart/2005/8/layout/list1#2"/>
    <dgm:cxn modelId="{1DF9D7DA-C448-496C-8B8B-E830E4A0814F}" type="presParOf" srcId="{01DD0F12-12F5-4D40-B8E1-50F8BA73202A}" destId="{CC18E8B9-19B1-4F96-A127-5A94E08F615B}" srcOrd="7" destOrd="0" presId="urn:microsoft.com/office/officeart/2005/8/layout/list1#2"/>
    <dgm:cxn modelId="{F929161F-4AAF-4766-A387-286B2ECEBC11}" type="presParOf" srcId="{01DD0F12-12F5-4D40-B8E1-50F8BA73202A}" destId="{EE85961F-4A4D-4EDE-855D-760D922C48F6}" srcOrd="8" destOrd="0" presId="urn:microsoft.com/office/officeart/2005/8/layout/list1#2"/>
    <dgm:cxn modelId="{8F06F7D1-628F-4661-BD9F-C8347EB1FC06}" type="presParOf" srcId="{EE85961F-4A4D-4EDE-855D-760D922C48F6}" destId="{2234A398-5A18-440A-9B31-5D99EC30BE8C}" srcOrd="0" destOrd="0" presId="urn:microsoft.com/office/officeart/2005/8/layout/list1#2"/>
    <dgm:cxn modelId="{CCB44C85-F44D-4052-B803-B2D0D707C7DD}" type="presParOf" srcId="{EE85961F-4A4D-4EDE-855D-760D922C48F6}" destId="{51995420-F191-467D-9BF2-AC4D4D44A822}" srcOrd="1" destOrd="0" presId="urn:microsoft.com/office/officeart/2005/8/layout/list1#2"/>
    <dgm:cxn modelId="{9D78ACAF-890A-413C-BF49-CDB19B0C198A}" type="presParOf" srcId="{01DD0F12-12F5-4D40-B8E1-50F8BA73202A}" destId="{93798D40-17A4-4F60-925E-8DD017A1743F}" srcOrd="9" destOrd="0" presId="urn:microsoft.com/office/officeart/2005/8/layout/list1#2"/>
    <dgm:cxn modelId="{C202862A-7E7B-4B84-B809-41170FB083E1}" type="presParOf" srcId="{01DD0F12-12F5-4D40-B8E1-50F8BA73202A}" destId="{3C6D13E9-035D-48C2-B157-0FA2B30F21B6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144234"/>
          <a:ext cx="7726680" cy="1969043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1103884" rIns="599676" bIns="170688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noProof="0" dirty="0">
              <a:solidFill>
                <a:schemeClr val="bg2"/>
              </a:solidFill>
              <a:ea typeface="+mn-ea"/>
              <a:cs typeface="+mn-cs"/>
            </a:rPr>
            <a:t>Клиповое мышление;</a:t>
          </a:r>
          <a:endParaRPr lang="ru-RU" sz="2400" kern="1200" noProof="0" dirty="0">
            <a:solidFill>
              <a:schemeClr val="bg2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noProof="0" dirty="0">
              <a:solidFill>
                <a:schemeClr val="bg2"/>
              </a:solidFill>
              <a:ea typeface="+mn-ea"/>
              <a:cs typeface="+mn-cs"/>
            </a:rPr>
            <a:t>Гаджеты, смартфоны;</a:t>
          </a:r>
          <a:endParaRPr lang="ru-RU" sz="2400" kern="1200" noProof="0" dirty="0">
            <a:solidFill>
              <a:schemeClr val="bg2"/>
            </a:solidFill>
          </a:endParaRPr>
        </a:p>
      </dsp:txBody>
      <dsp:txXfrm>
        <a:off x="0" y="144234"/>
        <a:ext cx="7726680" cy="1969043"/>
      </dsp:txXfrm>
    </dsp:sp>
    <dsp:sp modelId="{8B3DCA86-CC99-48ED-8764-6E81C7AE6BE9}">
      <dsp:nvSpPr>
        <dsp:cNvPr id="0" name=""/>
        <dsp:cNvSpPr/>
      </dsp:nvSpPr>
      <dsp:spPr>
        <a:xfrm>
          <a:off x="386334" y="27490"/>
          <a:ext cx="5229811" cy="987584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noProof="0" dirty="0">
              <a:solidFill>
                <a:schemeClr val="bg1"/>
              </a:solidFill>
              <a:ea typeface="+mn-ea"/>
              <a:cs typeface="+mn-cs"/>
            </a:rPr>
            <a:t>Современное поколение учащихся</a:t>
          </a:r>
          <a:endParaRPr lang="ru-RU" sz="2800" b="1" kern="1200" noProof="0" dirty="0">
            <a:solidFill>
              <a:schemeClr val="bg1"/>
            </a:solidFill>
          </a:endParaRPr>
        </a:p>
      </dsp:txBody>
      <dsp:txXfrm>
        <a:off x="386334" y="27490"/>
        <a:ext cx="5229811" cy="987584"/>
      </dsp:txXfrm>
    </dsp:sp>
    <dsp:sp modelId="{EA904451-CA9C-48CF-A3F7-6C4003934218}">
      <dsp:nvSpPr>
        <dsp:cNvPr id="0" name=""/>
        <dsp:cNvSpPr/>
      </dsp:nvSpPr>
      <dsp:spPr>
        <a:xfrm>
          <a:off x="0" y="2483345"/>
          <a:ext cx="7726680" cy="2282860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1103884" rIns="599676" bIns="170688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bg1"/>
              </a:solidFill>
            </a:rPr>
            <a:t>это идет вразрез с преимущественно вербальным стилем подачи учебной информации;</a:t>
          </a:r>
          <a:endParaRPr lang="ru-RU" sz="2400" kern="1200" noProof="0" dirty="0">
            <a:solidFill>
              <a:schemeClr val="bg1"/>
            </a:solidFill>
          </a:endParaRPr>
        </a:p>
      </dsp:txBody>
      <dsp:txXfrm>
        <a:off x="0" y="2483345"/>
        <a:ext cx="7726680" cy="2282860"/>
      </dsp:txXfrm>
    </dsp:sp>
    <dsp:sp modelId="{388E0281-7FCC-4892-BD85-59C45354E9DA}">
      <dsp:nvSpPr>
        <dsp:cNvPr id="0" name=""/>
        <dsp:cNvSpPr/>
      </dsp:nvSpPr>
      <dsp:spPr>
        <a:xfrm>
          <a:off x="386334" y="2431878"/>
          <a:ext cx="5337119" cy="922306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Перевес графического рисунка перед текстом</a:t>
          </a:r>
          <a:endParaRPr lang="ru-RU" sz="2800" b="1" kern="1200" noProof="0" dirty="0">
            <a:solidFill>
              <a:schemeClr val="bg1"/>
            </a:solidFill>
          </a:endParaRPr>
        </a:p>
      </dsp:txBody>
      <dsp:txXfrm>
        <a:off x="386334" y="2431878"/>
        <a:ext cx="5337119" cy="92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4370-D69C-4DF9-A8FB-F10FF79F8060}">
      <dsp:nvSpPr>
        <dsp:cNvPr id="0" name=""/>
        <dsp:cNvSpPr/>
      </dsp:nvSpPr>
      <dsp:spPr>
        <a:xfrm>
          <a:off x="70297" y="170073"/>
          <a:ext cx="6802595" cy="502709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DA60-33A7-4EA7-AE8D-2752326CB4E8}">
      <dsp:nvSpPr>
        <dsp:cNvPr id="0" name=""/>
        <dsp:cNvSpPr/>
      </dsp:nvSpPr>
      <dsp:spPr>
        <a:xfrm>
          <a:off x="1585886" y="4596903"/>
          <a:ext cx="5580620" cy="786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2400" kern="1200"/>
            <a:t>2 </a:t>
          </a:r>
          <a:r>
            <a:rPr lang="ru-RU" sz="2400" kern="1200" dirty="0"/>
            <a:t>класс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2400" kern="1200" dirty="0"/>
            <a:t>Приём «Интеллект-карта»</a:t>
          </a:r>
        </a:p>
      </dsp:txBody>
      <dsp:txXfrm>
        <a:off x="1585886" y="4596903"/>
        <a:ext cx="5580620" cy="786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C7BD6-9CD4-463F-9843-6E35FF88CCD6}">
      <dsp:nvSpPr>
        <dsp:cNvPr id="0" name=""/>
        <dsp:cNvSpPr/>
      </dsp:nvSpPr>
      <dsp:spPr>
        <a:xfrm>
          <a:off x="445205" y="1337255"/>
          <a:ext cx="6839086" cy="476400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4EDC8-D142-4EEC-8632-F77E0B76B1E4}">
      <dsp:nvSpPr>
        <dsp:cNvPr id="0" name=""/>
        <dsp:cNvSpPr/>
      </dsp:nvSpPr>
      <dsp:spPr>
        <a:xfrm>
          <a:off x="288033" y="742401"/>
          <a:ext cx="6044073" cy="44797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0A883-A447-4AAB-91B2-6465522ACE9B}">
      <dsp:nvSpPr>
        <dsp:cNvPr id="0" name=""/>
        <dsp:cNvSpPr/>
      </dsp:nvSpPr>
      <dsp:spPr>
        <a:xfrm>
          <a:off x="1072244" y="5317249"/>
          <a:ext cx="5207362" cy="857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1"/>
              </a:solidFill>
            </a:rPr>
            <a:t>2 класс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1"/>
              </a:solidFill>
            </a:rPr>
            <a:t>Приём визуализации «Облако слов»</a:t>
          </a:r>
        </a:p>
      </dsp:txBody>
      <dsp:txXfrm>
        <a:off x="1072244" y="5317249"/>
        <a:ext cx="5207362" cy="857574"/>
      </dsp:txXfrm>
    </dsp:sp>
    <dsp:sp modelId="{EC469327-358C-4C38-BCB9-ED233B1E25A1}">
      <dsp:nvSpPr>
        <dsp:cNvPr id="0" name=""/>
        <dsp:cNvSpPr/>
      </dsp:nvSpPr>
      <dsp:spPr>
        <a:xfrm>
          <a:off x="5841735" y="1721680"/>
          <a:ext cx="2046078" cy="318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C873-DDAC-4E3C-9D4A-F7DFBC284C87}">
      <dsp:nvSpPr>
        <dsp:cNvPr id="0" name=""/>
        <dsp:cNvSpPr/>
      </dsp:nvSpPr>
      <dsp:spPr>
        <a:xfrm>
          <a:off x="597916" y="266361"/>
          <a:ext cx="4545583" cy="592632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5CA9B-0895-421A-AEB3-02C475CAF3AE}">
      <dsp:nvSpPr>
        <dsp:cNvPr id="0" name=""/>
        <dsp:cNvSpPr/>
      </dsp:nvSpPr>
      <dsp:spPr>
        <a:xfrm>
          <a:off x="-1636970" y="2819735"/>
          <a:ext cx="4097889" cy="819577"/>
        </a:xfrm>
        <a:prstGeom prst="rect">
          <a:avLst/>
        </a:prstGeom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solidFill>
                <a:schemeClr val="bg2"/>
              </a:solidFill>
            </a:rPr>
            <a:t>Приём «тайм-лайн» в 1 классе</a:t>
          </a:r>
        </a:p>
      </dsp:txBody>
      <dsp:txXfrm>
        <a:off x="-1636970" y="2819735"/>
        <a:ext cx="4097889" cy="819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498360"/>
          <a:ext cx="7810500" cy="43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AF6DF-8EBD-4BA9-AB1C-83666B416551}">
      <dsp:nvSpPr>
        <dsp:cNvPr id="0" name=""/>
        <dsp:cNvSpPr/>
      </dsp:nvSpPr>
      <dsp:spPr>
        <a:xfrm>
          <a:off x="390143" y="81722"/>
          <a:ext cx="4122179" cy="65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noProof="0" dirty="0"/>
            <a:t>Освоение новых приёмов визуализации</a:t>
          </a:r>
        </a:p>
      </dsp:txBody>
      <dsp:txXfrm>
        <a:off x="390143" y="81722"/>
        <a:ext cx="4122179" cy="652798"/>
      </dsp:txXfrm>
    </dsp:sp>
    <dsp:sp modelId="{F901923D-E6E1-47FE-BE41-8B8C66EFA3AF}">
      <dsp:nvSpPr>
        <dsp:cNvPr id="0" name=""/>
        <dsp:cNvSpPr/>
      </dsp:nvSpPr>
      <dsp:spPr>
        <a:xfrm>
          <a:off x="0" y="1433064"/>
          <a:ext cx="78105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33248" rIns="606182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/>
            <a:t>Для учащихся разных возрастных групп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/>
            <a:t>Для учащихся с ОВЗ</a:t>
          </a:r>
        </a:p>
      </dsp:txBody>
      <dsp:txXfrm>
        <a:off x="0" y="1433064"/>
        <a:ext cx="7810500" cy="907200"/>
      </dsp:txXfrm>
    </dsp:sp>
    <dsp:sp modelId="{E022AD64-6C14-41D5-BC9F-2BFBC0D6C3E0}">
      <dsp:nvSpPr>
        <dsp:cNvPr id="0" name=""/>
        <dsp:cNvSpPr/>
      </dsp:nvSpPr>
      <dsp:spPr>
        <a:xfrm>
          <a:off x="390143" y="1016426"/>
          <a:ext cx="4091756" cy="65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/>
            <a:t>Адаптация приёмов</a:t>
          </a:r>
        </a:p>
      </dsp:txBody>
      <dsp:txXfrm>
        <a:off x="390143" y="1016426"/>
        <a:ext cx="4091756" cy="652798"/>
      </dsp:txXfrm>
    </dsp:sp>
    <dsp:sp modelId="{3C6D13E9-035D-48C2-B157-0FA2B30F21B6}">
      <dsp:nvSpPr>
        <dsp:cNvPr id="0" name=""/>
        <dsp:cNvSpPr/>
      </dsp:nvSpPr>
      <dsp:spPr>
        <a:xfrm>
          <a:off x="0" y="2830854"/>
          <a:ext cx="78105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33248" rIns="606182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600" kern="1200" noProof="0" dirty="0">
              <a:ea typeface="+mn-ea"/>
              <a:cs typeface="+mn-cs"/>
            </a:rPr>
            <a:t>Педагогические диагностики</a:t>
          </a:r>
          <a:endParaRPr lang="ru-RU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600" kern="1200" noProof="0" dirty="0"/>
            <a:t>Наблюдение</a:t>
          </a:r>
        </a:p>
      </dsp:txBody>
      <dsp:txXfrm>
        <a:off x="0" y="2830854"/>
        <a:ext cx="7810500" cy="907200"/>
      </dsp:txXfrm>
    </dsp:sp>
    <dsp:sp modelId="{51995420-F191-467D-9BF2-AC4D4D44A822}">
      <dsp:nvSpPr>
        <dsp:cNvPr id="0" name=""/>
        <dsp:cNvSpPr/>
      </dsp:nvSpPr>
      <dsp:spPr>
        <a:xfrm>
          <a:off x="390143" y="2426664"/>
          <a:ext cx="3014647" cy="652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/>
            <a:t>Мониторинг результатов</a:t>
          </a:r>
        </a:p>
      </dsp:txBody>
      <dsp:txXfrm>
        <a:off x="390143" y="2426664"/>
        <a:ext cx="3014647" cy="65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09.10.2022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09.10.2022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448248" y="764704"/>
            <a:ext cx="6695752" cy="2187577"/>
          </a:xfrm>
        </p:spPr>
        <p:txBody>
          <a:bodyPr rtlCol="0"/>
          <a:lstStyle/>
          <a:p>
            <a:pPr rtl="0"/>
            <a:r>
              <a:rPr lang="ru-RU" sz="4000" b="0" dirty="0">
                <a:solidFill>
                  <a:schemeClr val="bg1"/>
                </a:solidFill>
              </a:rPr>
              <a:t>Приёмы визуализации при решении текстовых задач</a:t>
            </a:r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4168080" cy="1595558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ru-RU" sz="2400" dirty="0">
                <a:solidFill>
                  <a:schemeClr val="bg1"/>
                </a:solidFill>
              </a:rPr>
              <a:t>Соловьёва Ксения Владимировна</a:t>
            </a:r>
          </a:p>
          <a:p>
            <a:pPr algn="r" rtl="0"/>
            <a:r>
              <a:rPr lang="ru-RU" sz="2400" dirty="0">
                <a:solidFill>
                  <a:schemeClr val="bg1"/>
                </a:solidFill>
              </a:rPr>
              <a:t>Учитель начальных классов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0FD8C-7CD8-F87C-4E1C-EB58CB41CA94}"/>
              </a:ext>
            </a:extLst>
          </p:cNvPr>
          <p:cNvSpPr txBox="1"/>
          <p:nvPr/>
        </p:nvSpPr>
        <p:spPr>
          <a:xfrm>
            <a:off x="1736068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Всероссийский конкурс «Педагогический Дебют»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5" y="-16686"/>
            <a:ext cx="4638674" cy="1928498"/>
          </a:xfrm>
        </p:spPr>
        <p:txBody>
          <a:bodyPr rtlCol="0"/>
          <a:lstStyle/>
          <a:p>
            <a:pPr rtl="0"/>
            <a:r>
              <a:rPr lang="ru-RU" b="0" dirty="0"/>
              <a:t>Перспектива </a:t>
            </a:r>
            <a:r>
              <a:rPr lang="ru-RU" dirty="0"/>
              <a:t>развития темы</a:t>
            </a:r>
          </a:p>
        </p:txBody>
      </p:sp>
      <p:graphicFrame>
        <p:nvGraphicFramePr>
          <p:cNvPr id="10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85285"/>
              </p:ext>
            </p:extLst>
          </p:nvPr>
        </p:nvGraphicFramePr>
        <p:xfrm>
          <a:off x="624840" y="2286000"/>
          <a:ext cx="7810500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0C8140-69A7-43B2-8D72-E283C111B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E234AD-938A-4037-A4D2-FD590E7E0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E2F9D-3210-0397-BA41-2144FD28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40102-FF15-F713-98C7-C9945493B83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800" dirty="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То, что ты хочешь зажечь в других, должно гореть в тебе самом…</a:t>
            </a:r>
            <a:endParaRPr lang="ru-RU" sz="66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E8AD7F-3494-1CF1-138B-598352DC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B017CA-1F2F-D7C1-2868-ADE625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14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3E5A1E-9A96-4A6E-ABF4-279B8F00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CFAA649-90E4-02CD-2205-D1497AC6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2889"/>
            <a:ext cx="7715380" cy="51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139043-F166-238C-3AAE-A3DE3C8C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261450" y="1468793"/>
            <a:ext cx="4572000" cy="745604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4952471" y="1448164"/>
            <a:ext cx="4042039" cy="745604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5" y="154315"/>
            <a:ext cx="4638674" cy="1317190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413260" y="1559877"/>
            <a:ext cx="3625574" cy="70434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2000" b="1" noProof="1"/>
              <a:t>Требования ФГОС НОО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261450" y="2924944"/>
            <a:ext cx="4104456" cy="307765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r>
              <a:rPr lang="ru-RU" sz="1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 использование различных способов поиска информации</a:t>
            </a: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r>
              <a:rPr lang="ru-RU" sz="1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активное использование речевых средств</a:t>
            </a:r>
            <a:endParaRPr lang="ru-RU" sz="1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r>
              <a:rPr lang="ru-RU" sz="1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овладение навыками смыслового чтения</a:t>
            </a: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r>
              <a:rPr lang="ru-RU" sz="1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овладение логическими действиями сравнения, анализа, синтеза</a:t>
            </a: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endParaRPr lang="ru-RU" sz="1050" b="0" i="0" dirty="0">
              <a:solidFill>
                <a:srgbClr val="555555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endParaRPr lang="ru-RU" sz="1050" dirty="0">
              <a:solidFill>
                <a:srgbClr val="555555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27371" y="1415257"/>
            <a:ext cx="2770197" cy="704347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2000" b="1" noProof="1"/>
              <a:t>Функциональная грамотность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5210590" y="2924944"/>
            <a:ext cx="3671960" cy="3254884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>
              <a:spcBef>
                <a:spcPts val="0"/>
              </a:spcBef>
              <a:spcAft>
                <a:spcPts val="1000"/>
              </a:spcAft>
            </a:pPr>
            <a:r>
              <a:rPr lang="ru-RU" sz="2400" b="1" i="0" dirty="0">
                <a:solidFill>
                  <a:schemeClr val="bg1"/>
                </a:solidFill>
                <a:effectLst/>
                <a:latin typeface="YS Text"/>
              </a:rPr>
              <a:t>способность применять приобретённые знания, умения и навыки для решения жизненных задач в различных сферах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YS Text"/>
              </a:rPr>
              <a:t>.</a:t>
            </a:r>
            <a:endParaRPr lang="ru-RU" sz="3600" noProof="1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5" y="-5293"/>
            <a:ext cx="4638674" cy="1448909"/>
          </a:xfrm>
        </p:spPr>
        <p:txBody>
          <a:bodyPr rtlCol="0"/>
          <a:lstStyle/>
          <a:p>
            <a:pPr rtl="0"/>
            <a:r>
              <a:rPr lang="ru-RU" b="0" dirty="0"/>
              <a:t>ВАЖНЫЕ</a:t>
            </a:r>
            <a:r>
              <a:rPr lang="ru-RU" dirty="0"/>
              <a:t> АСПЕКТЫ</a:t>
            </a:r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58281"/>
              </p:ext>
            </p:extLst>
          </p:nvPr>
        </p:nvGraphicFramePr>
        <p:xfrm>
          <a:off x="609600" y="1443616"/>
          <a:ext cx="7726680" cy="479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Визуализация</a:t>
            </a:r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r>
              <a:rPr lang="ru-RU" b="1" dirty="0">
                <a:solidFill>
                  <a:schemeClr val="accent1"/>
                </a:solidFill>
                <a:latin typeface="+mj-lt"/>
              </a:rPr>
              <a:t>Это процесс представления данных в виде изображения с целью максимального удобства их понимания</a:t>
            </a:r>
            <a:endParaRPr lang="ru-RU" sz="2400" b="1" dirty="0">
              <a:solidFill>
                <a:schemeClr val="accent1"/>
              </a:solidFill>
              <a:latin typeface="+mj-lt"/>
            </a:endParaRPr>
          </a:p>
          <a:p>
            <a:pPr lvl="2"/>
            <a:r>
              <a:rPr lang="ru-RU" sz="2200" dirty="0"/>
              <a:t>Интеллект-карта</a:t>
            </a:r>
          </a:p>
          <a:p>
            <a:pPr lvl="2"/>
            <a:r>
              <a:rPr lang="ru-RU" sz="2200" dirty="0" err="1"/>
              <a:t>Скрабинг</a:t>
            </a:r>
            <a:endParaRPr lang="ru-RU" sz="2200" dirty="0"/>
          </a:p>
          <a:p>
            <a:pPr lvl="2"/>
            <a:r>
              <a:rPr lang="ru-RU" sz="2200" dirty="0"/>
              <a:t>Тайм-лайн</a:t>
            </a:r>
          </a:p>
          <a:p>
            <a:pPr lvl="2"/>
            <a:r>
              <a:rPr lang="ru-RU" sz="2200" dirty="0"/>
              <a:t>Интерактивные плакаты</a:t>
            </a:r>
          </a:p>
          <a:p>
            <a:pPr lvl="2"/>
            <a:r>
              <a:rPr lang="ru-RU" sz="2200" dirty="0"/>
              <a:t>Инфографика</a:t>
            </a:r>
          </a:p>
          <a:p>
            <a:pPr lvl="2"/>
            <a:r>
              <a:rPr lang="ru-RU" sz="2200" dirty="0"/>
              <a:t>Облако слов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CE722-D094-492B-AF93-3FDC8A12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25D439-2D59-45F8-B81D-DBFF7A3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03A80B-59C3-4EDF-8CBC-15F6B09A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19AFBA-1552-4F7F-A367-3094E0B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6</a:t>
            </a:fld>
            <a:endParaRPr lang="ru-RU" noProof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0813D22-796D-3324-58D8-D49E0F75E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672148"/>
              </p:ext>
            </p:extLst>
          </p:nvPr>
        </p:nvGraphicFramePr>
        <p:xfrm>
          <a:off x="1331640" y="980728"/>
          <a:ext cx="7236804" cy="555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BF394B-A8D8-81EC-F1CC-FC3A653A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4495F1-3EE8-7912-C5A6-E6E16020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7</a:t>
            </a:fld>
            <a:endParaRPr lang="ru-RU" noProof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D11807B-4831-73F8-E433-DB787EF9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594064"/>
              </p:ext>
            </p:extLst>
          </p:nvPr>
        </p:nvGraphicFramePr>
        <p:xfrm>
          <a:off x="899592" y="382351"/>
          <a:ext cx="8244407" cy="630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17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B8C67F-1F5D-5B8E-D47D-99D8AF98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87867-7869-5AEB-1CFA-10D3977B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8</a:t>
            </a:fld>
            <a:endParaRPr lang="ru-RU" noProof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1D3B5C5-2379-6B60-769E-C765146E2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863870"/>
              </p:ext>
            </p:extLst>
          </p:nvPr>
        </p:nvGraphicFramePr>
        <p:xfrm>
          <a:off x="2000250" y="404664"/>
          <a:ext cx="51435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93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D5D72-7101-F936-F836-35ACA20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решения текстовой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2E8A3-96EB-B351-1FCC-262BDDB3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72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текста задачи.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 решения задачи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задачи.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ответа.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F2459-2407-AC79-557E-BBC8E98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C5BAA-7A2A-1F38-D9B1-EC63BCF4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56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177</TotalTime>
  <Words>255</Words>
  <Application>Microsoft Office PowerPoint</Application>
  <PresentationFormat>Экран (4:3)</PresentationFormat>
  <Paragraphs>71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</vt:lpstr>
      <vt:lpstr>Segoe UI</vt:lpstr>
      <vt:lpstr>Times New Roman</vt:lpstr>
      <vt:lpstr>Wingdings 2</vt:lpstr>
      <vt:lpstr>YS Text</vt:lpstr>
      <vt:lpstr>Яркая</vt:lpstr>
      <vt:lpstr>Приёмы визуализации при решении текстовых задач</vt:lpstr>
      <vt:lpstr>Презентация PowerPoint</vt:lpstr>
      <vt:lpstr>Презентация PowerPoint</vt:lpstr>
      <vt:lpstr>ВАЖНЫЕ АСПЕКТЫ</vt:lpstr>
      <vt:lpstr>Визуализация</vt:lpstr>
      <vt:lpstr>Презентация PowerPoint</vt:lpstr>
      <vt:lpstr>Презентация PowerPoint</vt:lpstr>
      <vt:lpstr>Презентация PowerPoint</vt:lpstr>
      <vt:lpstr>Этапы решения текстовой задачи</vt:lpstr>
      <vt:lpstr>Перспектива развития темы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ходе выполнения или статусе</dc:title>
  <dc:creator>ksusha.soloveva.2000@mail.ru</dc:creator>
  <cp:lastModifiedBy>ksusha.soloveva.2000@mail.ru</cp:lastModifiedBy>
  <cp:revision>8</cp:revision>
  <dcterms:created xsi:type="dcterms:W3CDTF">2022-10-07T15:47:41Z</dcterms:created>
  <dcterms:modified xsi:type="dcterms:W3CDTF">2022-10-09T15:47:16Z</dcterms:modified>
</cp:coreProperties>
</file>