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0" r:id="rId5"/>
    <p:sldId id="271" r:id="rId6"/>
    <p:sldId id="275" r:id="rId7"/>
    <p:sldId id="277" r:id="rId8"/>
    <p:sldId id="278" r:id="rId9"/>
    <p:sldId id="269" r:id="rId10"/>
    <p:sldId id="28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41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E12A7-651A-403B-95DA-0952E013331F}" type="doc">
      <dgm:prSet loTypeId="urn:microsoft.com/office/officeart/2005/8/layout/arrow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6413499-572A-4150-9598-11EA4B444ACF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Подготовительный</a:t>
          </a:r>
          <a:endParaRPr lang="ru-RU" sz="1800" b="1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rtl="0">
            <a:spcAft>
              <a:spcPts val="0"/>
            </a:spcAft>
          </a:pPr>
          <a:r>
            <a:rPr lang="ru-RU" sz="180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– октябрь 2020 г</a:t>
          </a:r>
          <a:r>
            <a:rPr lang="ru-RU" sz="1800" dirty="0" smtClean="0"/>
            <a:t>.</a:t>
          </a:r>
        </a:p>
      </dgm:t>
    </dgm:pt>
    <dgm:pt modelId="{AA4685BE-B13E-4EEF-81B7-E35370FED152}" type="parTrans" cxnId="{B788B70D-E60B-4968-BC73-E281D3E3142A}">
      <dgm:prSet/>
      <dgm:spPr/>
      <dgm:t>
        <a:bodyPr/>
        <a:lstStyle/>
        <a:p>
          <a:endParaRPr lang="ru-RU"/>
        </a:p>
      </dgm:t>
    </dgm:pt>
    <dgm:pt modelId="{7774CAC1-7AD7-4AC1-B849-9DBAD8A2BF82}" type="sibTrans" cxnId="{B788B70D-E60B-4968-BC73-E281D3E3142A}">
      <dgm:prSet/>
      <dgm:spPr/>
      <dgm:t>
        <a:bodyPr/>
        <a:lstStyle/>
        <a:p>
          <a:endParaRPr lang="ru-RU"/>
        </a:p>
      </dgm:t>
    </dgm:pt>
    <dgm:pt modelId="{CF1D02E6-6BD7-49D3-A0EC-7040A151515C}">
      <dgm:prSet custT="1"/>
      <dgm:spPr/>
      <dgm:t>
        <a:bodyPr/>
        <a:lstStyle/>
        <a:p>
          <a:pPr rtl="0"/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Аналитико-диагностический</a:t>
          </a:r>
          <a:r>
            <a:rPr lang="ru-RU" sz="1800" b="1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rtl="0"/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ноябрь 2020 г – январь  2021 г.</a:t>
          </a:r>
          <a:endParaRPr lang="ru-RU" sz="1800" b="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761CCA4-9E20-4B26-91AC-161E0F0CAB05}" type="parTrans" cxnId="{72C13CD6-9C1D-4649-95D5-1FF6F7731B56}">
      <dgm:prSet/>
      <dgm:spPr/>
      <dgm:t>
        <a:bodyPr/>
        <a:lstStyle/>
        <a:p>
          <a:endParaRPr lang="ru-RU"/>
        </a:p>
      </dgm:t>
    </dgm:pt>
    <dgm:pt modelId="{723BA24C-3DE2-4117-94F8-3EB800E60B39}" type="sibTrans" cxnId="{72C13CD6-9C1D-4649-95D5-1FF6F7731B56}">
      <dgm:prSet/>
      <dgm:spPr/>
      <dgm:t>
        <a:bodyPr/>
        <a:lstStyle/>
        <a:p>
          <a:endParaRPr lang="ru-RU"/>
        </a:p>
      </dgm:t>
    </dgm:pt>
    <dgm:pt modelId="{26945964-A123-448C-A714-D7242394D2E3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Деятельностный</a:t>
          </a:r>
        </a:p>
        <a:p>
          <a:pPr rtl="0">
            <a:spcAft>
              <a:spcPts val="0"/>
            </a:spcAft>
          </a:pP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Февраль 2021 г. – апрель 2023 г</a:t>
          </a:r>
          <a:r>
            <a:rPr lang="ru-RU" sz="1800" b="0" dirty="0" smtClean="0"/>
            <a:t>.</a:t>
          </a:r>
          <a:endParaRPr lang="ru-RU" sz="1800" b="0" dirty="0"/>
        </a:p>
      </dgm:t>
    </dgm:pt>
    <dgm:pt modelId="{DE743B06-86C9-4F03-81F2-78806A071B6F}" type="parTrans" cxnId="{8ED56CB3-99E8-4FD6-9431-CC60B6391509}">
      <dgm:prSet/>
      <dgm:spPr/>
      <dgm:t>
        <a:bodyPr/>
        <a:lstStyle/>
        <a:p>
          <a:endParaRPr lang="ru-RU"/>
        </a:p>
      </dgm:t>
    </dgm:pt>
    <dgm:pt modelId="{C366E9B4-6043-4DF8-AEB0-792B7B06AC25}" type="sibTrans" cxnId="{8ED56CB3-99E8-4FD6-9431-CC60B6391509}">
      <dgm:prSet/>
      <dgm:spPr/>
      <dgm:t>
        <a:bodyPr/>
        <a:lstStyle/>
        <a:p>
          <a:endParaRPr lang="ru-RU"/>
        </a:p>
      </dgm:t>
    </dgm:pt>
    <dgm:pt modelId="{879B59C7-1CFF-4B0F-A107-1C7F00E30322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ru-RU" sz="1800" b="1" i="1" dirty="0" smtClean="0">
              <a:latin typeface="Cambria" panose="02040503050406030204" pitchFamily="18" charset="0"/>
              <a:ea typeface="Cambria" panose="02040503050406030204" pitchFamily="18" charset="0"/>
            </a:rPr>
            <a:t>Этап промежуточного контроля</a:t>
          </a:r>
          <a:r>
            <a:rPr lang="ru-RU" sz="1800" i="1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rtl="0">
            <a:spcAft>
              <a:spcPts val="0"/>
            </a:spcAft>
          </a:pPr>
          <a:r>
            <a:rPr lang="ru-RU" sz="1800" b="0" dirty="0" smtClean="0">
              <a:latin typeface="Cambria" panose="02040503050406030204" pitchFamily="18" charset="0"/>
              <a:ea typeface="Cambria" panose="02040503050406030204" pitchFamily="18" charset="0"/>
            </a:rPr>
            <a:t>Май – июнь 2022 г. </a:t>
          </a:r>
          <a:endParaRPr lang="ru-RU" sz="1800" b="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346E849-496B-4CE0-876C-682A19B0A6BF}" type="parTrans" cxnId="{E3C6F841-073A-48F4-99B6-3774BDEF2494}">
      <dgm:prSet/>
      <dgm:spPr/>
      <dgm:t>
        <a:bodyPr/>
        <a:lstStyle/>
        <a:p>
          <a:endParaRPr lang="ru-RU"/>
        </a:p>
      </dgm:t>
    </dgm:pt>
    <dgm:pt modelId="{903EAE15-F133-403E-A62F-B703EB72AF66}" type="sibTrans" cxnId="{E3C6F841-073A-48F4-99B6-3774BDEF2494}">
      <dgm:prSet/>
      <dgm:spPr/>
      <dgm:t>
        <a:bodyPr/>
        <a:lstStyle/>
        <a:p>
          <a:endParaRPr lang="ru-RU"/>
        </a:p>
      </dgm:t>
    </dgm:pt>
    <dgm:pt modelId="{DFE63636-362C-485C-AE74-07A978A3033E}">
      <dgm:prSet/>
      <dgm:spPr/>
      <dgm:t>
        <a:bodyPr/>
        <a:lstStyle/>
        <a:p>
          <a:endParaRPr lang="ru-RU"/>
        </a:p>
      </dgm:t>
    </dgm:pt>
    <dgm:pt modelId="{7F96BF7F-7BDF-449C-AADA-B86569E765EC}" type="parTrans" cxnId="{58F3CDBA-F027-4E1D-BF9C-6A2BD23ED4EC}">
      <dgm:prSet/>
      <dgm:spPr/>
      <dgm:t>
        <a:bodyPr/>
        <a:lstStyle/>
        <a:p>
          <a:endParaRPr lang="ru-RU"/>
        </a:p>
      </dgm:t>
    </dgm:pt>
    <dgm:pt modelId="{095F0461-D96E-4289-A2B4-2EA65E6781A8}" type="sibTrans" cxnId="{58F3CDBA-F027-4E1D-BF9C-6A2BD23ED4EC}">
      <dgm:prSet/>
      <dgm:spPr/>
      <dgm:t>
        <a:bodyPr/>
        <a:lstStyle/>
        <a:p>
          <a:endParaRPr lang="ru-RU"/>
        </a:p>
      </dgm:t>
    </dgm:pt>
    <dgm:pt modelId="{D71DF268-7A77-4E08-B695-C70757BD703A}">
      <dgm:prSet/>
      <dgm:spPr/>
      <dgm:t>
        <a:bodyPr/>
        <a:lstStyle/>
        <a:p>
          <a:endParaRPr lang="ru-RU"/>
        </a:p>
      </dgm:t>
    </dgm:pt>
    <dgm:pt modelId="{50E9A718-9409-4C59-9969-61BE725D63C6}" type="parTrans" cxnId="{8C132FFF-7413-4A39-B816-A60F856494E6}">
      <dgm:prSet/>
      <dgm:spPr/>
      <dgm:t>
        <a:bodyPr/>
        <a:lstStyle/>
        <a:p>
          <a:endParaRPr lang="ru-RU"/>
        </a:p>
      </dgm:t>
    </dgm:pt>
    <dgm:pt modelId="{B1038A15-DAED-414E-893C-E9E69A3788C3}" type="sibTrans" cxnId="{8C132FFF-7413-4A39-B816-A60F856494E6}">
      <dgm:prSet/>
      <dgm:spPr/>
      <dgm:t>
        <a:bodyPr/>
        <a:lstStyle/>
        <a:p>
          <a:endParaRPr lang="ru-RU"/>
        </a:p>
      </dgm:t>
    </dgm:pt>
    <dgm:pt modelId="{124072E1-60D3-478E-AAB6-6B663FEFA584}">
      <dgm:prSet/>
      <dgm:spPr/>
      <dgm:t>
        <a:bodyPr/>
        <a:lstStyle/>
        <a:p>
          <a:endParaRPr lang="ru-RU"/>
        </a:p>
      </dgm:t>
    </dgm:pt>
    <dgm:pt modelId="{ECD5998E-9686-49C6-A565-6CA4A3C040C5}" type="parTrans" cxnId="{B30DEB4C-E576-4F6A-BC8D-835D24BA4514}">
      <dgm:prSet/>
      <dgm:spPr/>
      <dgm:t>
        <a:bodyPr/>
        <a:lstStyle/>
        <a:p>
          <a:endParaRPr lang="ru-RU"/>
        </a:p>
      </dgm:t>
    </dgm:pt>
    <dgm:pt modelId="{0EF8D3CA-9299-434A-984A-1E64F34EFE94}" type="sibTrans" cxnId="{B30DEB4C-E576-4F6A-BC8D-835D24BA4514}">
      <dgm:prSet/>
      <dgm:spPr/>
      <dgm:t>
        <a:bodyPr/>
        <a:lstStyle/>
        <a:p>
          <a:endParaRPr lang="ru-RU"/>
        </a:p>
      </dgm:t>
    </dgm:pt>
    <dgm:pt modelId="{171A5129-25FC-4A62-8E9F-26D3E5C42300}">
      <dgm:prSet custScaleX="172746" custScaleY="21677" custLinFactX="-13881" custLinFactNeighborX="-100000" custLinFactNeighborY="-33103"/>
      <dgm:spPr/>
      <dgm:t>
        <a:bodyPr/>
        <a:lstStyle/>
        <a:p>
          <a:endParaRPr lang="ru-RU"/>
        </a:p>
      </dgm:t>
    </dgm:pt>
    <dgm:pt modelId="{1D31262A-356B-462C-97A9-072FCE681D5D}" type="parTrans" cxnId="{BD0C9C8D-A96B-41CC-9089-0E39B457AD14}">
      <dgm:prSet/>
      <dgm:spPr/>
      <dgm:t>
        <a:bodyPr/>
        <a:lstStyle/>
        <a:p>
          <a:endParaRPr lang="ru-RU"/>
        </a:p>
      </dgm:t>
    </dgm:pt>
    <dgm:pt modelId="{E8C12467-A8B7-4B5D-A167-567330883C22}" type="sibTrans" cxnId="{BD0C9C8D-A96B-41CC-9089-0E39B457AD14}">
      <dgm:prSet/>
      <dgm:spPr/>
      <dgm:t>
        <a:bodyPr/>
        <a:lstStyle/>
        <a:p>
          <a:endParaRPr lang="ru-RU"/>
        </a:p>
      </dgm:t>
    </dgm:pt>
    <dgm:pt modelId="{B8A23E81-5DE3-40C9-AE53-F50F609C3AF1}" type="pres">
      <dgm:prSet presAssocID="{004E12A7-651A-403B-95DA-0952E013331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D577F-72B3-4E42-9628-98DFE40857B2}" type="pres">
      <dgm:prSet presAssocID="{004E12A7-651A-403B-95DA-0952E013331F}" presName="arrow" presStyleLbl="bgShp" presStyleIdx="0" presStyleCnt="1" custLinFactNeighborX="-1194" custLinFactNeighborY="0"/>
      <dgm:spPr/>
    </dgm:pt>
    <dgm:pt modelId="{E5C21C84-4D2B-4988-AE5E-B8BA200BA8DE}" type="pres">
      <dgm:prSet presAssocID="{004E12A7-651A-403B-95DA-0952E013331F}" presName="arrowDiagram5" presStyleCnt="0"/>
      <dgm:spPr/>
    </dgm:pt>
    <dgm:pt modelId="{4362C54D-F8DA-4F84-B80D-A8A321E20E96}" type="pres">
      <dgm:prSet presAssocID="{C6413499-572A-4150-9598-11EA4B444ACF}" presName="bullet5a" presStyleLbl="node1" presStyleIdx="0" presStyleCnt="5" custLinFactX="-91840" custLinFactY="5656" custLinFactNeighborX="-100000" custLinFactNeighborY="100000"/>
      <dgm:spPr/>
    </dgm:pt>
    <dgm:pt modelId="{158F2FC0-5C27-4D3C-8857-332E40B7FD42}" type="pres">
      <dgm:prSet presAssocID="{C6413499-572A-4150-9598-11EA4B444ACF}" presName="textBox5a" presStyleLbl="revTx" presStyleIdx="0" presStyleCnt="5" custScaleX="279975" custScaleY="43704" custLinFactNeighborX="69320" custLinFactNeighborY="12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72281-DDAD-4BAE-BF0D-8E549AFAD84F}" type="pres">
      <dgm:prSet presAssocID="{CF1D02E6-6BD7-49D3-A0EC-7040A151515C}" presName="bullet5b" presStyleLbl="node1" presStyleIdx="1" presStyleCnt="5" custLinFactX="-100000" custLinFactY="7436" custLinFactNeighborX="-121322" custLinFactNeighborY="100000"/>
      <dgm:spPr/>
    </dgm:pt>
    <dgm:pt modelId="{0295508D-6A31-4D8A-B1D1-89E065F60769}" type="pres">
      <dgm:prSet presAssocID="{CF1D02E6-6BD7-49D3-A0EC-7040A151515C}" presName="textBox5b" presStyleLbl="revTx" presStyleIdx="1" presStyleCnt="5" custScaleX="361377" custScaleY="31054" custLinFactX="5671" custLinFactNeighborX="100000" custLinFactNeighborY="-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2D295-FC7F-4153-B447-A8844D43784A}" type="pres">
      <dgm:prSet presAssocID="{26945964-A123-448C-A714-D7242394D2E3}" presName="bullet5c" presStyleLbl="node1" presStyleIdx="2" presStyleCnt="5" custLinFactX="-87418" custLinFactNeighborX="-100000" custLinFactNeighborY="33636"/>
      <dgm:spPr/>
    </dgm:pt>
    <dgm:pt modelId="{09D86386-362C-4D31-8423-56B717C09382}" type="pres">
      <dgm:prSet presAssocID="{26945964-A123-448C-A714-D7242394D2E3}" presName="textBox5c" presStyleLbl="revTx" presStyleIdx="2" presStyleCnt="5" custScaleX="124769" custScaleY="31380" custLinFactNeighborX="6488" custLinFactNeighborY="-21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17744-5E78-463E-B5A4-D94A9BCA411C}" type="pres">
      <dgm:prSet presAssocID="{879B59C7-1CFF-4B0F-A107-1C7F00E30322}" presName="bullet5d" presStyleLbl="node1" presStyleIdx="3" presStyleCnt="5" custLinFactX="-57181" custLinFactNeighborX="-100000" custLinFactNeighborY="-7397"/>
      <dgm:spPr/>
    </dgm:pt>
    <dgm:pt modelId="{A66F71F3-E625-4FCD-99C0-2FD02D92019F}" type="pres">
      <dgm:prSet presAssocID="{879B59C7-1CFF-4B0F-A107-1C7F00E30322}" presName="textBox5d" presStyleLbl="revTx" presStyleIdx="3" presStyleCnt="5" custScaleX="148772" custScaleY="80986" custLinFactNeighborX="-1110" custLinFactNeighborY="-6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2AC1E-6D71-49B8-B528-1BF9BCE99A97}" type="pres">
      <dgm:prSet presAssocID="{DFE63636-362C-485C-AE74-07A978A3033E}" presName="bullet5e" presStyleLbl="node1" presStyleIdx="4" presStyleCnt="5" custLinFactX="-6953" custLinFactNeighborX="-100000" custLinFactNeighborY="-25503"/>
      <dgm:spPr/>
    </dgm:pt>
    <dgm:pt modelId="{A1DA8BE2-9567-43D8-95BA-651A2695A12E}" type="pres">
      <dgm:prSet presAssocID="{DFE63636-362C-485C-AE74-07A978A3033E}" presName="textBox5e" presStyleLbl="revTx" presStyleIdx="4" presStyleCnt="5" custLinFactNeighborX="-4909" custLinFactNeighborY="1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8B70D-E60B-4968-BC73-E281D3E3142A}" srcId="{004E12A7-651A-403B-95DA-0952E013331F}" destId="{C6413499-572A-4150-9598-11EA4B444ACF}" srcOrd="0" destOrd="0" parTransId="{AA4685BE-B13E-4EEF-81B7-E35370FED152}" sibTransId="{7774CAC1-7AD7-4AC1-B849-9DBAD8A2BF82}"/>
    <dgm:cxn modelId="{72C13CD6-9C1D-4649-95D5-1FF6F7731B56}" srcId="{004E12A7-651A-403B-95DA-0952E013331F}" destId="{CF1D02E6-6BD7-49D3-A0EC-7040A151515C}" srcOrd="1" destOrd="0" parTransId="{3761CCA4-9E20-4B26-91AC-161E0F0CAB05}" sibTransId="{723BA24C-3DE2-4117-94F8-3EB800E60B39}"/>
    <dgm:cxn modelId="{39CBCDEE-E7BD-439A-AB9A-F9555D873A01}" type="presOf" srcId="{D71DF268-7A77-4E08-B695-C70757BD703A}" destId="{A1DA8BE2-9567-43D8-95BA-651A2695A12E}" srcOrd="0" destOrd="1" presId="urn:microsoft.com/office/officeart/2005/8/layout/arrow2"/>
    <dgm:cxn modelId="{1CB1A449-A716-4413-84F5-86C9E87D6594}" type="presOf" srcId="{CF1D02E6-6BD7-49D3-A0EC-7040A151515C}" destId="{0295508D-6A31-4D8A-B1D1-89E065F60769}" srcOrd="0" destOrd="0" presId="urn:microsoft.com/office/officeart/2005/8/layout/arrow2"/>
    <dgm:cxn modelId="{F3359887-E7CD-489B-BEE3-F093DD6C6476}" type="presOf" srcId="{879B59C7-1CFF-4B0F-A107-1C7F00E30322}" destId="{A66F71F3-E625-4FCD-99C0-2FD02D92019F}" srcOrd="0" destOrd="0" presId="urn:microsoft.com/office/officeart/2005/8/layout/arrow2"/>
    <dgm:cxn modelId="{4A715D5F-440B-4579-B64E-92EA16BC9DCD}" type="presOf" srcId="{26945964-A123-448C-A714-D7242394D2E3}" destId="{09D86386-362C-4D31-8423-56B717C09382}" srcOrd="0" destOrd="0" presId="urn:microsoft.com/office/officeart/2005/8/layout/arrow2"/>
    <dgm:cxn modelId="{BD0C9C8D-A96B-41CC-9089-0E39B457AD14}" srcId="{004E12A7-651A-403B-95DA-0952E013331F}" destId="{171A5129-25FC-4A62-8E9F-26D3E5C42300}" srcOrd="6" destOrd="0" parTransId="{1D31262A-356B-462C-97A9-072FCE681D5D}" sibTransId="{E8C12467-A8B7-4B5D-A167-567330883C22}"/>
    <dgm:cxn modelId="{58F3CDBA-F027-4E1D-BF9C-6A2BD23ED4EC}" srcId="{004E12A7-651A-403B-95DA-0952E013331F}" destId="{DFE63636-362C-485C-AE74-07A978A3033E}" srcOrd="4" destOrd="0" parTransId="{7F96BF7F-7BDF-449C-AADA-B86569E765EC}" sibTransId="{095F0461-D96E-4289-A2B4-2EA65E6781A8}"/>
    <dgm:cxn modelId="{E3C6F841-073A-48F4-99B6-3774BDEF2494}" srcId="{004E12A7-651A-403B-95DA-0952E013331F}" destId="{879B59C7-1CFF-4B0F-A107-1C7F00E30322}" srcOrd="3" destOrd="0" parTransId="{F346E849-496B-4CE0-876C-682A19B0A6BF}" sibTransId="{903EAE15-F133-403E-A62F-B703EB72AF66}"/>
    <dgm:cxn modelId="{8ED56CB3-99E8-4FD6-9431-CC60B6391509}" srcId="{004E12A7-651A-403B-95DA-0952E013331F}" destId="{26945964-A123-448C-A714-D7242394D2E3}" srcOrd="2" destOrd="0" parTransId="{DE743B06-86C9-4F03-81F2-78806A071B6F}" sibTransId="{C366E9B4-6043-4DF8-AEB0-792B7B06AC25}"/>
    <dgm:cxn modelId="{8C132FFF-7413-4A39-B816-A60F856494E6}" srcId="{DFE63636-362C-485C-AE74-07A978A3033E}" destId="{D71DF268-7A77-4E08-B695-C70757BD703A}" srcOrd="0" destOrd="0" parTransId="{50E9A718-9409-4C59-9969-61BE725D63C6}" sibTransId="{B1038A15-DAED-414E-893C-E9E69A3788C3}"/>
    <dgm:cxn modelId="{B30DEB4C-E576-4F6A-BC8D-835D24BA4514}" srcId="{004E12A7-651A-403B-95DA-0952E013331F}" destId="{124072E1-60D3-478E-AAB6-6B663FEFA584}" srcOrd="5" destOrd="0" parTransId="{ECD5998E-9686-49C6-A565-6CA4A3C040C5}" sibTransId="{0EF8D3CA-9299-434A-984A-1E64F34EFE94}"/>
    <dgm:cxn modelId="{C3184DDB-1B74-4ECB-8728-BB9ED184DE56}" type="presOf" srcId="{004E12A7-651A-403B-95DA-0952E013331F}" destId="{B8A23E81-5DE3-40C9-AE53-F50F609C3AF1}" srcOrd="0" destOrd="0" presId="urn:microsoft.com/office/officeart/2005/8/layout/arrow2"/>
    <dgm:cxn modelId="{B485E0E4-63A0-4BE4-882E-8C64BFBFE1BD}" type="presOf" srcId="{C6413499-572A-4150-9598-11EA4B444ACF}" destId="{158F2FC0-5C27-4D3C-8857-332E40B7FD42}" srcOrd="0" destOrd="0" presId="urn:microsoft.com/office/officeart/2005/8/layout/arrow2"/>
    <dgm:cxn modelId="{0F37F9AE-9FF6-40E9-A221-6140E728883C}" type="presOf" srcId="{DFE63636-362C-485C-AE74-07A978A3033E}" destId="{A1DA8BE2-9567-43D8-95BA-651A2695A12E}" srcOrd="0" destOrd="0" presId="urn:microsoft.com/office/officeart/2005/8/layout/arrow2"/>
    <dgm:cxn modelId="{10B564FE-3EBD-4836-8707-506F844EED34}" type="presParOf" srcId="{B8A23E81-5DE3-40C9-AE53-F50F609C3AF1}" destId="{F07D577F-72B3-4E42-9628-98DFE40857B2}" srcOrd="0" destOrd="0" presId="urn:microsoft.com/office/officeart/2005/8/layout/arrow2"/>
    <dgm:cxn modelId="{57F81C40-72D4-40F3-B443-565E6A38AB39}" type="presParOf" srcId="{B8A23E81-5DE3-40C9-AE53-F50F609C3AF1}" destId="{E5C21C84-4D2B-4988-AE5E-B8BA200BA8DE}" srcOrd="1" destOrd="0" presId="urn:microsoft.com/office/officeart/2005/8/layout/arrow2"/>
    <dgm:cxn modelId="{E5A12D7D-0998-42D0-B9B7-31B6AFC6A80D}" type="presParOf" srcId="{E5C21C84-4D2B-4988-AE5E-B8BA200BA8DE}" destId="{4362C54D-F8DA-4F84-B80D-A8A321E20E96}" srcOrd="0" destOrd="0" presId="urn:microsoft.com/office/officeart/2005/8/layout/arrow2"/>
    <dgm:cxn modelId="{2C6A2DC3-D55F-4AC1-9F68-8377B358A570}" type="presParOf" srcId="{E5C21C84-4D2B-4988-AE5E-B8BA200BA8DE}" destId="{158F2FC0-5C27-4D3C-8857-332E40B7FD42}" srcOrd="1" destOrd="0" presId="urn:microsoft.com/office/officeart/2005/8/layout/arrow2"/>
    <dgm:cxn modelId="{8F6862EF-0A60-480D-A3B9-FD3B538B39F4}" type="presParOf" srcId="{E5C21C84-4D2B-4988-AE5E-B8BA200BA8DE}" destId="{3B072281-DDAD-4BAE-BF0D-8E549AFAD84F}" srcOrd="2" destOrd="0" presId="urn:microsoft.com/office/officeart/2005/8/layout/arrow2"/>
    <dgm:cxn modelId="{EDC882FC-686F-4EE8-A4C3-8366EDC94EC0}" type="presParOf" srcId="{E5C21C84-4D2B-4988-AE5E-B8BA200BA8DE}" destId="{0295508D-6A31-4D8A-B1D1-89E065F60769}" srcOrd="3" destOrd="0" presId="urn:microsoft.com/office/officeart/2005/8/layout/arrow2"/>
    <dgm:cxn modelId="{A9C1B94F-3A18-4B1C-BBDC-EDE910E3B7A1}" type="presParOf" srcId="{E5C21C84-4D2B-4988-AE5E-B8BA200BA8DE}" destId="{7932D295-FC7F-4153-B447-A8844D43784A}" srcOrd="4" destOrd="0" presId="urn:microsoft.com/office/officeart/2005/8/layout/arrow2"/>
    <dgm:cxn modelId="{6325D582-941C-4B53-B0C5-F6B210D9D735}" type="presParOf" srcId="{E5C21C84-4D2B-4988-AE5E-B8BA200BA8DE}" destId="{09D86386-362C-4D31-8423-56B717C09382}" srcOrd="5" destOrd="0" presId="urn:microsoft.com/office/officeart/2005/8/layout/arrow2"/>
    <dgm:cxn modelId="{358EE070-C37B-4EDF-ABAB-5DE7BDAB42F9}" type="presParOf" srcId="{E5C21C84-4D2B-4988-AE5E-B8BA200BA8DE}" destId="{6D017744-5E78-463E-B5A4-D94A9BCA411C}" srcOrd="6" destOrd="0" presId="urn:microsoft.com/office/officeart/2005/8/layout/arrow2"/>
    <dgm:cxn modelId="{5DBC1945-ABF5-4D13-8B37-8B6246C5EDF1}" type="presParOf" srcId="{E5C21C84-4D2B-4988-AE5E-B8BA200BA8DE}" destId="{A66F71F3-E625-4FCD-99C0-2FD02D92019F}" srcOrd="7" destOrd="0" presId="urn:microsoft.com/office/officeart/2005/8/layout/arrow2"/>
    <dgm:cxn modelId="{546CFF78-E94B-4C3F-BAE8-4CB87AC3000B}" type="presParOf" srcId="{E5C21C84-4D2B-4988-AE5E-B8BA200BA8DE}" destId="{1CE2AC1E-6D71-49B8-B528-1BF9BCE99A97}" srcOrd="8" destOrd="0" presId="urn:microsoft.com/office/officeart/2005/8/layout/arrow2"/>
    <dgm:cxn modelId="{65AA7326-412C-4C58-A200-78ABBE53F41E}" type="presParOf" srcId="{E5C21C84-4D2B-4988-AE5E-B8BA200BA8DE}" destId="{A1DA8BE2-9567-43D8-95BA-651A2695A12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E63CB1-EC31-4CAF-A597-235C035642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D0A901-FB19-4BF7-A44B-AB1F8ABA85C4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</a:rPr>
            <a:t>Внесение мероприятий контроля</a:t>
          </a:r>
        </a:p>
        <a:p>
          <a:pPr rtl="0"/>
          <a:r>
            <a:rPr lang="ru-RU" sz="1800" dirty="0" smtClean="0">
              <a:latin typeface="Cambria" panose="02040503050406030204" pitchFamily="18" charset="0"/>
            </a:rPr>
            <a:t> по </a:t>
          </a:r>
        </a:p>
        <a:p>
          <a:pPr rtl="0"/>
          <a:r>
            <a:rPr lang="ru-RU" sz="1800" dirty="0" smtClean="0">
              <a:latin typeface="Cambria" panose="02040503050406030204" pitchFamily="18" charset="0"/>
            </a:rPr>
            <a:t>математике и русскому языку</a:t>
          </a:r>
        </a:p>
        <a:p>
          <a:pPr rtl="0"/>
          <a:r>
            <a:rPr lang="ru-RU" sz="1800" dirty="0" smtClean="0">
              <a:latin typeface="Cambria" panose="02040503050406030204" pitchFamily="18" charset="0"/>
            </a:rPr>
            <a:t> в план ВСОКО</a:t>
          </a:r>
        </a:p>
        <a:p>
          <a:pPr rtl="0"/>
          <a:r>
            <a:rPr lang="ru-RU" sz="1800" i="1" dirty="0" smtClean="0">
              <a:latin typeface="Cambria" panose="02040503050406030204" pitchFamily="18" charset="0"/>
            </a:rPr>
            <a:t> </a:t>
          </a:r>
          <a:r>
            <a:rPr lang="ru-RU" sz="1800" dirty="0" smtClean="0">
              <a:latin typeface="Cambria" panose="02040503050406030204" pitchFamily="18" charset="0"/>
            </a:rPr>
            <a:t>(ежемесячно)</a:t>
          </a:r>
          <a:endParaRPr lang="ru-RU" sz="1800" dirty="0">
            <a:latin typeface="Cambria" panose="02040503050406030204" pitchFamily="18" charset="0"/>
          </a:endParaRPr>
        </a:p>
      </dgm:t>
    </dgm:pt>
    <dgm:pt modelId="{009A8FE4-E9A6-4CDB-9530-A5F21A1CEA61}" type="parTrans" cxnId="{5D5D8728-AD2B-4225-9019-ED667E79BDB5}">
      <dgm:prSet/>
      <dgm:spPr/>
      <dgm:t>
        <a:bodyPr/>
        <a:lstStyle/>
        <a:p>
          <a:endParaRPr lang="ru-RU"/>
        </a:p>
      </dgm:t>
    </dgm:pt>
    <dgm:pt modelId="{7A81ED4C-8EC8-4CAC-8F59-221E1021B83B}" type="sibTrans" cxnId="{5D5D8728-AD2B-4225-9019-ED667E79BDB5}">
      <dgm:prSet/>
      <dgm:spPr/>
      <dgm:t>
        <a:bodyPr/>
        <a:lstStyle/>
        <a:p>
          <a:endParaRPr lang="ru-RU"/>
        </a:p>
      </dgm:t>
    </dgm:pt>
    <dgm:pt modelId="{83A8EF3D-0EC0-4069-860E-8392A80AA985}">
      <dgm:prSet custT="1"/>
      <dgm:spPr/>
      <dgm:t>
        <a:bodyPr/>
        <a:lstStyle/>
        <a:p>
          <a:pPr algn="ctr" rtl="0"/>
          <a:r>
            <a:rPr lang="ru-RU" sz="1800" dirty="0" smtClean="0">
              <a:latin typeface="Cambria" panose="02040503050406030204" pitchFamily="18" charset="0"/>
            </a:rPr>
            <a:t>Методические объединения  </a:t>
          </a:r>
        </a:p>
        <a:p>
          <a:pPr algn="ctr" rtl="0"/>
          <a:r>
            <a:rPr lang="ru-RU" sz="1800" dirty="0" smtClean="0">
              <a:latin typeface="Cambria" panose="02040503050406030204" pitchFamily="18" charset="0"/>
            </a:rPr>
            <a:t>(1 раз в четверть)</a:t>
          </a:r>
          <a:endParaRPr lang="ru-RU" sz="1800" dirty="0">
            <a:latin typeface="Cambria" panose="02040503050406030204" pitchFamily="18" charset="0"/>
          </a:endParaRPr>
        </a:p>
      </dgm:t>
    </dgm:pt>
    <dgm:pt modelId="{6F0DF34C-B622-409D-8BB4-2C48886BA023}" type="parTrans" cxnId="{AC15CF5F-DD47-4B7A-BE04-24B279F79247}">
      <dgm:prSet/>
      <dgm:spPr/>
      <dgm:t>
        <a:bodyPr/>
        <a:lstStyle/>
        <a:p>
          <a:endParaRPr lang="ru-RU"/>
        </a:p>
      </dgm:t>
    </dgm:pt>
    <dgm:pt modelId="{34350359-C3D8-4A20-9BB5-EF06307DAC50}" type="sibTrans" cxnId="{AC15CF5F-DD47-4B7A-BE04-24B279F79247}">
      <dgm:prSet/>
      <dgm:spPr/>
      <dgm:t>
        <a:bodyPr/>
        <a:lstStyle/>
        <a:p>
          <a:endParaRPr lang="ru-RU"/>
        </a:p>
      </dgm:t>
    </dgm:pt>
    <dgm:pt modelId="{2D1A86F0-8490-47B0-84F5-C3FFDF8C4B7F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</a:rPr>
            <a:t>Педагогические советы </a:t>
          </a:r>
        </a:p>
        <a:p>
          <a:pPr rtl="0"/>
          <a:r>
            <a:rPr lang="ru-RU" sz="1800" dirty="0" smtClean="0">
              <a:latin typeface="Cambria" panose="02040503050406030204" pitchFamily="18" charset="0"/>
            </a:rPr>
            <a:t>(август 2020, январь 2021)</a:t>
          </a:r>
          <a:endParaRPr lang="ru-RU" sz="1800" dirty="0">
            <a:latin typeface="Cambria" panose="02040503050406030204" pitchFamily="18" charset="0"/>
          </a:endParaRPr>
        </a:p>
      </dgm:t>
    </dgm:pt>
    <dgm:pt modelId="{695712D4-8F75-4EE8-8BE5-03F1E1F21FD7}" type="parTrans" cxnId="{B58A10A9-EE76-4C7E-91FC-200F9E8F5391}">
      <dgm:prSet/>
      <dgm:spPr/>
      <dgm:t>
        <a:bodyPr/>
        <a:lstStyle/>
        <a:p>
          <a:endParaRPr lang="ru-RU"/>
        </a:p>
      </dgm:t>
    </dgm:pt>
    <dgm:pt modelId="{73ED52BE-EED9-4EC5-A767-25371486E191}" type="sibTrans" cxnId="{B58A10A9-EE76-4C7E-91FC-200F9E8F5391}">
      <dgm:prSet/>
      <dgm:spPr/>
      <dgm:t>
        <a:bodyPr/>
        <a:lstStyle/>
        <a:p>
          <a:endParaRPr lang="ru-RU"/>
        </a:p>
      </dgm:t>
    </dgm:pt>
    <dgm:pt modelId="{390A29A1-6A2B-4C3B-8C97-C1D6B9751E11}">
      <dgm:prSet custT="1"/>
      <dgm:spPr/>
      <dgm:t>
        <a:bodyPr/>
        <a:lstStyle/>
        <a:p>
          <a:pPr rtl="0"/>
          <a:r>
            <a:rPr lang="ru-RU" sz="1800" dirty="0" smtClean="0">
              <a:latin typeface="Cambria" panose="02040503050406030204" pitchFamily="18" charset="0"/>
            </a:rPr>
            <a:t>Курсовая подготовка педагогов –предметников </a:t>
          </a:r>
          <a:endParaRPr lang="ru-RU" sz="1800" dirty="0">
            <a:latin typeface="Cambria" panose="02040503050406030204" pitchFamily="18" charset="0"/>
          </a:endParaRPr>
        </a:p>
      </dgm:t>
    </dgm:pt>
    <dgm:pt modelId="{07B3774E-6F5F-4740-AF77-8F632727677B}" type="parTrans" cxnId="{98760822-6FC6-43B8-BF30-62AF3794C8DA}">
      <dgm:prSet/>
      <dgm:spPr/>
      <dgm:t>
        <a:bodyPr/>
        <a:lstStyle/>
        <a:p>
          <a:endParaRPr lang="ru-RU"/>
        </a:p>
      </dgm:t>
    </dgm:pt>
    <dgm:pt modelId="{94137276-18D8-4C4E-8B53-C8DBC95367AE}" type="sibTrans" cxnId="{98760822-6FC6-43B8-BF30-62AF3794C8DA}">
      <dgm:prSet/>
      <dgm:spPr/>
      <dgm:t>
        <a:bodyPr/>
        <a:lstStyle/>
        <a:p>
          <a:endParaRPr lang="ru-RU"/>
        </a:p>
      </dgm:t>
    </dgm:pt>
    <dgm:pt modelId="{E248056A-2B4F-4C9F-B351-D8065BC129F8}">
      <dgm:prSet custT="1"/>
      <dgm:spPr/>
      <dgm:t>
        <a:bodyPr/>
        <a:lstStyle/>
        <a:p>
          <a:pPr algn="l" rtl="0"/>
          <a:r>
            <a:rPr lang="ru-RU" sz="1400" dirty="0" smtClean="0">
              <a:latin typeface="Cambria" panose="02040503050406030204" pitchFamily="18" charset="0"/>
            </a:rPr>
            <a:t>1</a:t>
          </a:r>
          <a:r>
            <a:rPr lang="ru-RU" sz="1900" dirty="0" smtClean="0">
              <a:latin typeface="Cambria" panose="02040503050406030204" pitchFamily="18" charset="0"/>
            </a:rPr>
            <a:t>. Подготовка ежегодного доклада директора </a:t>
          </a:r>
        </a:p>
        <a:p>
          <a:pPr algn="l" rtl="0"/>
          <a:r>
            <a:rPr lang="ru-RU" sz="1400" dirty="0" smtClean="0">
              <a:latin typeface="Cambria" panose="02040503050406030204" pitchFamily="18" charset="0"/>
            </a:rPr>
            <a:t>2. </a:t>
          </a:r>
          <a:r>
            <a:rPr lang="ru-RU" sz="1900" dirty="0" smtClean="0">
              <a:latin typeface="Cambria" panose="02040503050406030204" pitchFamily="18" charset="0"/>
            </a:rPr>
            <a:t>Отчет перед общественностью, управляющим советом, учредителем </a:t>
          </a:r>
        </a:p>
        <a:p>
          <a:pPr algn="l" rtl="0"/>
          <a:r>
            <a:rPr lang="ru-RU" sz="1400" dirty="0" smtClean="0">
              <a:latin typeface="Cambria" panose="02040503050406030204" pitchFamily="18" charset="0"/>
            </a:rPr>
            <a:t>3. </a:t>
          </a:r>
          <a:r>
            <a:rPr lang="ru-RU" sz="1900" dirty="0" err="1" smtClean="0">
              <a:latin typeface="Cambria" panose="02040503050406030204" pitchFamily="18" charset="0"/>
            </a:rPr>
            <a:t>Самообследование</a:t>
          </a:r>
          <a:r>
            <a:rPr lang="ru-RU" sz="1900" dirty="0" smtClean="0">
              <a:latin typeface="Cambria" panose="02040503050406030204" pitchFamily="18" charset="0"/>
            </a:rPr>
            <a:t> образовательной организации по реализации программы перехода в эффективный режим работы</a:t>
          </a:r>
          <a:endParaRPr lang="ru-RU" sz="1900" dirty="0">
            <a:latin typeface="Cambria" panose="02040503050406030204" pitchFamily="18" charset="0"/>
          </a:endParaRPr>
        </a:p>
      </dgm:t>
    </dgm:pt>
    <dgm:pt modelId="{F075E58C-DCAA-40C9-90C7-579E835CAD3E}" type="parTrans" cxnId="{560FCC6F-5592-4069-BEF4-5AF3C0BBA5CC}">
      <dgm:prSet/>
      <dgm:spPr/>
      <dgm:t>
        <a:bodyPr/>
        <a:lstStyle/>
        <a:p>
          <a:endParaRPr lang="ru-RU"/>
        </a:p>
      </dgm:t>
    </dgm:pt>
    <dgm:pt modelId="{B68CEBDF-9EC5-40F9-B6B6-B14B1560ADBB}" type="sibTrans" cxnId="{560FCC6F-5592-4069-BEF4-5AF3C0BBA5CC}">
      <dgm:prSet/>
      <dgm:spPr/>
      <dgm:t>
        <a:bodyPr/>
        <a:lstStyle/>
        <a:p>
          <a:endParaRPr lang="ru-RU"/>
        </a:p>
      </dgm:t>
    </dgm:pt>
    <dgm:pt modelId="{9E4E64A8-B663-43A1-8719-1BBB5C0F6FCD}" type="pres">
      <dgm:prSet presAssocID="{03E63CB1-EC31-4CAF-A597-235C035642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3E6DC9-8875-4B05-88D7-14AC3F5787A2}" type="pres">
      <dgm:prSet presAssocID="{2CD0A901-FB19-4BF7-A44B-AB1F8ABA85C4}" presName="hierRoot1" presStyleCnt="0"/>
      <dgm:spPr/>
    </dgm:pt>
    <dgm:pt modelId="{20B6C619-C502-4935-9561-0B0223633E1C}" type="pres">
      <dgm:prSet presAssocID="{2CD0A901-FB19-4BF7-A44B-AB1F8ABA85C4}" presName="composite" presStyleCnt="0"/>
      <dgm:spPr/>
    </dgm:pt>
    <dgm:pt modelId="{64BDDAB6-2563-4A01-9733-5CDDED1C6D1E}" type="pres">
      <dgm:prSet presAssocID="{2CD0A901-FB19-4BF7-A44B-AB1F8ABA85C4}" presName="background" presStyleLbl="node0" presStyleIdx="0" presStyleCnt="5"/>
      <dgm:spPr/>
    </dgm:pt>
    <dgm:pt modelId="{050DFF09-524A-46BB-84E2-C7B0E7745100}" type="pres">
      <dgm:prSet presAssocID="{2CD0A901-FB19-4BF7-A44B-AB1F8ABA85C4}" presName="text" presStyleLbl="fgAcc0" presStyleIdx="0" presStyleCnt="5" custScaleX="91320" custScaleY="383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DA470B-EA14-4BCF-AA3D-7D636AF0C392}" type="pres">
      <dgm:prSet presAssocID="{2CD0A901-FB19-4BF7-A44B-AB1F8ABA85C4}" presName="hierChild2" presStyleCnt="0"/>
      <dgm:spPr/>
    </dgm:pt>
    <dgm:pt modelId="{199546F1-034F-4D2F-93CC-7E7EAA260907}" type="pres">
      <dgm:prSet presAssocID="{83A8EF3D-0EC0-4069-860E-8392A80AA985}" presName="hierRoot1" presStyleCnt="0"/>
      <dgm:spPr/>
    </dgm:pt>
    <dgm:pt modelId="{419F3D1E-01F4-45D5-9819-401A24516A81}" type="pres">
      <dgm:prSet presAssocID="{83A8EF3D-0EC0-4069-860E-8392A80AA985}" presName="composite" presStyleCnt="0"/>
      <dgm:spPr/>
    </dgm:pt>
    <dgm:pt modelId="{6103A586-0884-416D-ABB9-E51DFB50D7AC}" type="pres">
      <dgm:prSet presAssocID="{83A8EF3D-0EC0-4069-860E-8392A80AA985}" presName="background" presStyleLbl="node0" presStyleIdx="1" presStyleCnt="5"/>
      <dgm:spPr/>
    </dgm:pt>
    <dgm:pt modelId="{92907E41-A7B6-49A4-AD10-C5B931F8D796}" type="pres">
      <dgm:prSet presAssocID="{83A8EF3D-0EC0-4069-860E-8392A80AA985}" presName="text" presStyleLbl="fgAcc0" presStyleIdx="1" presStyleCnt="5" custScaleX="96847" custScaleY="389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7463D4-4E6C-4F63-B9D2-88F525730F39}" type="pres">
      <dgm:prSet presAssocID="{83A8EF3D-0EC0-4069-860E-8392A80AA985}" presName="hierChild2" presStyleCnt="0"/>
      <dgm:spPr/>
    </dgm:pt>
    <dgm:pt modelId="{BB3A5E86-8E21-4C1C-83AB-3819A4CA54C7}" type="pres">
      <dgm:prSet presAssocID="{2D1A86F0-8490-47B0-84F5-C3FFDF8C4B7F}" presName="hierRoot1" presStyleCnt="0"/>
      <dgm:spPr/>
    </dgm:pt>
    <dgm:pt modelId="{BBCC1BB7-1CB5-4AB4-BE4C-752EDC291A5E}" type="pres">
      <dgm:prSet presAssocID="{2D1A86F0-8490-47B0-84F5-C3FFDF8C4B7F}" presName="composite" presStyleCnt="0"/>
      <dgm:spPr/>
    </dgm:pt>
    <dgm:pt modelId="{8CBC4932-5484-4156-B43E-0643027999E0}" type="pres">
      <dgm:prSet presAssocID="{2D1A86F0-8490-47B0-84F5-C3FFDF8C4B7F}" presName="background" presStyleLbl="node0" presStyleIdx="2" presStyleCnt="5"/>
      <dgm:spPr/>
    </dgm:pt>
    <dgm:pt modelId="{7ED41085-CA4E-4242-9C59-2828AEAC9711}" type="pres">
      <dgm:prSet presAssocID="{2D1A86F0-8490-47B0-84F5-C3FFDF8C4B7F}" presName="text" presStyleLbl="fgAcc0" presStyleIdx="2" presStyleCnt="5" custScaleX="97957" custScaleY="389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A5C21-2CC0-404D-B7A7-C56D7F5EE938}" type="pres">
      <dgm:prSet presAssocID="{2D1A86F0-8490-47B0-84F5-C3FFDF8C4B7F}" presName="hierChild2" presStyleCnt="0"/>
      <dgm:spPr/>
    </dgm:pt>
    <dgm:pt modelId="{C7F39540-FC8A-450B-BA23-F97003626AC7}" type="pres">
      <dgm:prSet presAssocID="{390A29A1-6A2B-4C3B-8C97-C1D6B9751E11}" presName="hierRoot1" presStyleCnt="0"/>
      <dgm:spPr/>
    </dgm:pt>
    <dgm:pt modelId="{E43D3710-32FC-4023-B2C4-D529F0AB3968}" type="pres">
      <dgm:prSet presAssocID="{390A29A1-6A2B-4C3B-8C97-C1D6B9751E11}" presName="composite" presStyleCnt="0"/>
      <dgm:spPr/>
    </dgm:pt>
    <dgm:pt modelId="{81E3F776-2272-49F5-BA51-8816367838DF}" type="pres">
      <dgm:prSet presAssocID="{390A29A1-6A2B-4C3B-8C97-C1D6B9751E11}" presName="background" presStyleLbl="node0" presStyleIdx="3" presStyleCnt="5"/>
      <dgm:spPr/>
    </dgm:pt>
    <dgm:pt modelId="{3829B37D-A4E2-4B2A-A7C5-EFF3CE748B6F}" type="pres">
      <dgm:prSet presAssocID="{390A29A1-6A2B-4C3B-8C97-C1D6B9751E11}" presName="text" presStyleLbl="fgAcc0" presStyleIdx="3" presStyleCnt="5" custScaleX="90352" custScaleY="385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6772A-A336-482C-B606-CCFC547F3777}" type="pres">
      <dgm:prSet presAssocID="{390A29A1-6A2B-4C3B-8C97-C1D6B9751E11}" presName="hierChild2" presStyleCnt="0"/>
      <dgm:spPr/>
    </dgm:pt>
    <dgm:pt modelId="{6843F3C6-0D02-460F-ADE5-48E6A06AE303}" type="pres">
      <dgm:prSet presAssocID="{E248056A-2B4F-4C9F-B351-D8065BC129F8}" presName="hierRoot1" presStyleCnt="0"/>
      <dgm:spPr/>
    </dgm:pt>
    <dgm:pt modelId="{944537BC-09EF-4BE2-8045-A725900DF071}" type="pres">
      <dgm:prSet presAssocID="{E248056A-2B4F-4C9F-B351-D8065BC129F8}" presName="composite" presStyleCnt="0"/>
      <dgm:spPr/>
    </dgm:pt>
    <dgm:pt modelId="{0B6D918D-38FA-4B3F-A3FF-B2E16C0A7A0B}" type="pres">
      <dgm:prSet presAssocID="{E248056A-2B4F-4C9F-B351-D8065BC129F8}" presName="background" presStyleLbl="node0" presStyleIdx="4" presStyleCnt="5"/>
      <dgm:spPr/>
    </dgm:pt>
    <dgm:pt modelId="{8F8E793A-B1E4-42BC-B991-96E350E92B1A}" type="pres">
      <dgm:prSet presAssocID="{E248056A-2B4F-4C9F-B351-D8065BC129F8}" presName="text" presStyleLbl="fgAcc0" presStyleIdx="4" presStyleCnt="5" custScaleX="129624" custScaleY="389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C06A1A-7517-4B50-97E9-37739E1EAFCF}" type="pres">
      <dgm:prSet presAssocID="{E248056A-2B4F-4C9F-B351-D8065BC129F8}" presName="hierChild2" presStyleCnt="0"/>
      <dgm:spPr/>
    </dgm:pt>
  </dgm:ptLst>
  <dgm:cxnLst>
    <dgm:cxn modelId="{5D5D8728-AD2B-4225-9019-ED667E79BDB5}" srcId="{03E63CB1-EC31-4CAF-A597-235C035642FC}" destId="{2CD0A901-FB19-4BF7-A44B-AB1F8ABA85C4}" srcOrd="0" destOrd="0" parTransId="{009A8FE4-E9A6-4CDB-9530-A5F21A1CEA61}" sibTransId="{7A81ED4C-8EC8-4CAC-8F59-221E1021B83B}"/>
    <dgm:cxn modelId="{4682F647-B32E-47EA-9D8B-60E20C92DCA1}" type="presOf" srcId="{E248056A-2B4F-4C9F-B351-D8065BC129F8}" destId="{8F8E793A-B1E4-42BC-B991-96E350E92B1A}" srcOrd="0" destOrd="0" presId="urn:microsoft.com/office/officeart/2005/8/layout/hierarchy1"/>
    <dgm:cxn modelId="{AC15CF5F-DD47-4B7A-BE04-24B279F79247}" srcId="{03E63CB1-EC31-4CAF-A597-235C035642FC}" destId="{83A8EF3D-0EC0-4069-860E-8392A80AA985}" srcOrd="1" destOrd="0" parTransId="{6F0DF34C-B622-409D-8BB4-2C48886BA023}" sibTransId="{34350359-C3D8-4A20-9BB5-EF06307DAC50}"/>
    <dgm:cxn modelId="{D27F1204-3C59-4BBB-970E-65FD2A281C18}" type="presOf" srcId="{2D1A86F0-8490-47B0-84F5-C3FFDF8C4B7F}" destId="{7ED41085-CA4E-4242-9C59-2828AEAC9711}" srcOrd="0" destOrd="0" presId="urn:microsoft.com/office/officeart/2005/8/layout/hierarchy1"/>
    <dgm:cxn modelId="{B58A10A9-EE76-4C7E-91FC-200F9E8F5391}" srcId="{03E63CB1-EC31-4CAF-A597-235C035642FC}" destId="{2D1A86F0-8490-47B0-84F5-C3FFDF8C4B7F}" srcOrd="2" destOrd="0" parTransId="{695712D4-8F75-4EE8-8BE5-03F1E1F21FD7}" sibTransId="{73ED52BE-EED9-4EC5-A767-25371486E191}"/>
    <dgm:cxn modelId="{1990921F-FFF4-43A4-9655-23495C37A884}" type="presOf" srcId="{2CD0A901-FB19-4BF7-A44B-AB1F8ABA85C4}" destId="{050DFF09-524A-46BB-84E2-C7B0E7745100}" srcOrd="0" destOrd="0" presId="urn:microsoft.com/office/officeart/2005/8/layout/hierarchy1"/>
    <dgm:cxn modelId="{560FCC6F-5592-4069-BEF4-5AF3C0BBA5CC}" srcId="{03E63CB1-EC31-4CAF-A597-235C035642FC}" destId="{E248056A-2B4F-4C9F-B351-D8065BC129F8}" srcOrd="4" destOrd="0" parTransId="{F075E58C-DCAA-40C9-90C7-579E835CAD3E}" sibTransId="{B68CEBDF-9EC5-40F9-B6B6-B14B1560ADBB}"/>
    <dgm:cxn modelId="{8F7A8A99-BDD3-4719-B2D5-75AE1B91F867}" type="presOf" srcId="{390A29A1-6A2B-4C3B-8C97-C1D6B9751E11}" destId="{3829B37D-A4E2-4B2A-A7C5-EFF3CE748B6F}" srcOrd="0" destOrd="0" presId="urn:microsoft.com/office/officeart/2005/8/layout/hierarchy1"/>
    <dgm:cxn modelId="{360BB3B1-4E05-4907-AFCC-B9AB8E3EF52F}" type="presOf" srcId="{83A8EF3D-0EC0-4069-860E-8392A80AA985}" destId="{92907E41-A7B6-49A4-AD10-C5B931F8D796}" srcOrd="0" destOrd="0" presId="urn:microsoft.com/office/officeart/2005/8/layout/hierarchy1"/>
    <dgm:cxn modelId="{98760822-6FC6-43B8-BF30-62AF3794C8DA}" srcId="{03E63CB1-EC31-4CAF-A597-235C035642FC}" destId="{390A29A1-6A2B-4C3B-8C97-C1D6B9751E11}" srcOrd="3" destOrd="0" parTransId="{07B3774E-6F5F-4740-AF77-8F632727677B}" sibTransId="{94137276-18D8-4C4E-8B53-C8DBC95367AE}"/>
    <dgm:cxn modelId="{BFD14BB2-96BA-4423-9C44-A6126B9EC274}" type="presOf" srcId="{03E63CB1-EC31-4CAF-A597-235C035642FC}" destId="{9E4E64A8-B663-43A1-8719-1BBB5C0F6FCD}" srcOrd="0" destOrd="0" presId="urn:microsoft.com/office/officeart/2005/8/layout/hierarchy1"/>
    <dgm:cxn modelId="{8B5629A6-B331-4E32-95C8-EE26AB7672F6}" type="presParOf" srcId="{9E4E64A8-B663-43A1-8719-1BBB5C0F6FCD}" destId="{283E6DC9-8875-4B05-88D7-14AC3F5787A2}" srcOrd="0" destOrd="0" presId="urn:microsoft.com/office/officeart/2005/8/layout/hierarchy1"/>
    <dgm:cxn modelId="{FDD815FD-28A9-410C-BE9D-E2E562638B23}" type="presParOf" srcId="{283E6DC9-8875-4B05-88D7-14AC3F5787A2}" destId="{20B6C619-C502-4935-9561-0B0223633E1C}" srcOrd="0" destOrd="0" presId="urn:microsoft.com/office/officeart/2005/8/layout/hierarchy1"/>
    <dgm:cxn modelId="{0338590B-65C3-4268-90B7-1E89887D422E}" type="presParOf" srcId="{20B6C619-C502-4935-9561-0B0223633E1C}" destId="{64BDDAB6-2563-4A01-9733-5CDDED1C6D1E}" srcOrd="0" destOrd="0" presId="urn:microsoft.com/office/officeart/2005/8/layout/hierarchy1"/>
    <dgm:cxn modelId="{B4E70A9E-D1C9-434C-82D9-D777157C4479}" type="presParOf" srcId="{20B6C619-C502-4935-9561-0B0223633E1C}" destId="{050DFF09-524A-46BB-84E2-C7B0E7745100}" srcOrd="1" destOrd="0" presId="urn:microsoft.com/office/officeart/2005/8/layout/hierarchy1"/>
    <dgm:cxn modelId="{E03BDBDF-255B-43CA-B150-6D1E6C2AACED}" type="presParOf" srcId="{283E6DC9-8875-4B05-88D7-14AC3F5787A2}" destId="{F0DA470B-EA14-4BCF-AA3D-7D636AF0C392}" srcOrd="1" destOrd="0" presId="urn:microsoft.com/office/officeart/2005/8/layout/hierarchy1"/>
    <dgm:cxn modelId="{FBB1ADE4-D7DE-4767-B5A0-0526BF08D3A2}" type="presParOf" srcId="{9E4E64A8-B663-43A1-8719-1BBB5C0F6FCD}" destId="{199546F1-034F-4D2F-93CC-7E7EAA260907}" srcOrd="1" destOrd="0" presId="urn:microsoft.com/office/officeart/2005/8/layout/hierarchy1"/>
    <dgm:cxn modelId="{01E543EE-98A2-44BC-A877-CF796B32526E}" type="presParOf" srcId="{199546F1-034F-4D2F-93CC-7E7EAA260907}" destId="{419F3D1E-01F4-45D5-9819-401A24516A81}" srcOrd="0" destOrd="0" presId="urn:microsoft.com/office/officeart/2005/8/layout/hierarchy1"/>
    <dgm:cxn modelId="{AB51DA94-BD76-48E1-86FA-A3B7182F93A7}" type="presParOf" srcId="{419F3D1E-01F4-45D5-9819-401A24516A81}" destId="{6103A586-0884-416D-ABB9-E51DFB50D7AC}" srcOrd="0" destOrd="0" presId="urn:microsoft.com/office/officeart/2005/8/layout/hierarchy1"/>
    <dgm:cxn modelId="{9D2616FE-3020-4B07-B0FA-0618CA36F898}" type="presParOf" srcId="{419F3D1E-01F4-45D5-9819-401A24516A81}" destId="{92907E41-A7B6-49A4-AD10-C5B931F8D796}" srcOrd="1" destOrd="0" presId="urn:microsoft.com/office/officeart/2005/8/layout/hierarchy1"/>
    <dgm:cxn modelId="{B0CA9C6A-0C5F-4D16-B972-B6731E99E06D}" type="presParOf" srcId="{199546F1-034F-4D2F-93CC-7E7EAA260907}" destId="{B57463D4-4E6C-4F63-B9D2-88F525730F39}" srcOrd="1" destOrd="0" presId="urn:microsoft.com/office/officeart/2005/8/layout/hierarchy1"/>
    <dgm:cxn modelId="{78AD06F8-C49E-428D-88F2-FD0FE5945042}" type="presParOf" srcId="{9E4E64A8-B663-43A1-8719-1BBB5C0F6FCD}" destId="{BB3A5E86-8E21-4C1C-83AB-3819A4CA54C7}" srcOrd="2" destOrd="0" presId="urn:microsoft.com/office/officeart/2005/8/layout/hierarchy1"/>
    <dgm:cxn modelId="{265DDB2C-7195-4D4B-B8DD-BF7B5662705C}" type="presParOf" srcId="{BB3A5E86-8E21-4C1C-83AB-3819A4CA54C7}" destId="{BBCC1BB7-1CB5-4AB4-BE4C-752EDC291A5E}" srcOrd="0" destOrd="0" presId="urn:microsoft.com/office/officeart/2005/8/layout/hierarchy1"/>
    <dgm:cxn modelId="{F450783C-1952-4DBF-8B18-3396651066EA}" type="presParOf" srcId="{BBCC1BB7-1CB5-4AB4-BE4C-752EDC291A5E}" destId="{8CBC4932-5484-4156-B43E-0643027999E0}" srcOrd="0" destOrd="0" presId="urn:microsoft.com/office/officeart/2005/8/layout/hierarchy1"/>
    <dgm:cxn modelId="{AC923FBE-68E0-474F-8E3C-00BEAED44D7B}" type="presParOf" srcId="{BBCC1BB7-1CB5-4AB4-BE4C-752EDC291A5E}" destId="{7ED41085-CA4E-4242-9C59-2828AEAC9711}" srcOrd="1" destOrd="0" presId="urn:microsoft.com/office/officeart/2005/8/layout/hierarchy1"/>
    <dgm:cxn modelId="{47ADB02E-6688-4C30-A598-C6E18DF2FAD0}" type="presParOf" srcId="{BB3A5E86-8E21-4C1C-83AB-3819A4CA54C7}" destId="{BC1A5C21-2CC0-404D-B7A7-C56D7F5EE938}" srcOrd="1" destOrd="0" presId="urn:microsoft.com/office/officeart/2005/8/layout/hierarchy1"/>
    <dgm:cxn modelId="{B033302E-8487-4304-916B-B48F354B8D75}" type="presParOf" srcId="{9E4E64A8-B663-43A1-8719-1BBB5C0F6FCD}" destId="{C7F39540-FC8A-450B-BA23-F97003626AC7}" srcOrd="3" destOrd="0" presId="urn:microsoft.com/office/officeart/2005/8/layout/hierarchy1"/>
    <dgm:cxn modelId="{2BB267A2-CA23-4CA7-ACAB-755E6091301E}" type="presParOf" srcId="{C7F39540-FC8A-450B-BA23-F97003626AC7}" destId="{E43D3710-32FC-4023-B2C4-D529F0AB3968}" srcOrd="0" destOrd="0" presId="urn:microsoft.com/office/officeart/2005/8/layout/hierarchy1"/>
    <dgm:cxn modelId="{98460942-D2EB-4CBA-906C-4D9F1139C410}" type="presParOf" srcId="{E43D3710-32FC-4023-B2C4-D529F0AB3968}" destId="{81E3F776-2272-49F5-BA51-8816367838DF}" srcOrd="0" destOrd="0" presId="urn:microsoft.com/office/officeart/2005/8/layout/hierarchy1"/>
    <dgm:cxn modelId="{22CAFDB1-F209-4341-9D70-F4C19429430B}" type="presParOf" srcId="{E43D3710-32FC-4023-B2C4-D529F0AB3968}" destId="{3829B37D-A4E2-4B2A-A7C5-EFF3CE748B6F}" srcOrd="1" destOrd="0" presId="urn:microsoft.com/office/officeart/2005/8/layout/hierarchy1"/>
    <dgm:cxn modelId="{697AD967-2561-498F-A857-F32B0F998BED}" type="presParOf" srcId="{C7F39540-FC8A-450B-BA23-F97003626AC7}" destId="{5346772A-A336-482C-B606-CCFC547F3777}" srcOrd="1" destOrd="0" presId="urn:microsoft.com/office/officeart/2005/8/layout/hierarchy1"/>
    <dgm:cxn modelId="{2C957EBD-7CE0-485B-9EAF-7946E730D497}" type="presParOf" srcId="{9E4E64A8-B663-43A1-8719-1BBB5C0F6FCD}" destId="{6843F3C6-0D02-460F-ADE5-48E6A06AE303}" srcOrd="4" destOrd="0" presId="urn:microsoft.com/office/officeart/2005/8/layout/hierarchy1"/>
    <dgm:cxn modelId="{3AC7870C-3FAA-47DC-B7A4-2A6F7BEC0C55}" type="presParOf" srcId="{6843F3C6-0D02-460F-ADE5-48E6A06AE303}" destId="{944537BC-09EF-4BE2-8045-A725900DF071}" srcOrd="0" destOrd="0" presId="urn:microsoft.com/office/officeart/2005/8/layout/hierarchy1"/>
    <dgm:cxn modelId="{4648C0E9-918A-44FC-A58C-D5DBBA91692B}" type="presParOf" srcId="{944537BC-09EF-4BE2-8045-A725900DF071}" destId="{0B6D918D-38FA-4B3F-A3FF-B2E16C0A7A0B}" srcOrd="0" destOrd="0" presId="urn:microsoft.com/office/officeart/2005/8/layout/hierarchy1"/>
    <dgm:cxn modelId="{C1B3DD63-0F4B-4768-9941-100E25FEBABE}" type="presParOf" srcId="{944537BC-09EF-4BE2-8045-A725900DF071}" destId="{8F8E793A-B1E4-42BC-B991-96E350E92B1A}" srcOrd="1" destOrd="0" presId="urn:microsoft.com/office/officeart/2005/8/layout/hierarchy1"/>
    <dgm:cxn modelId="{8823A7B6-2A4D-4134-BDCA-0EC9AB547D51}" type="presParOf" srcId="{6843F3C6-0D02-460F-ADE5-48E6A06AE303}" destId="{9FC06A1A-7517-4B50-97E9-37739E1EAF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7D577F-72B3-4E42-9628-98DFE40857B2}">
      <dsp:nvSpPr>
        <dsp:cNvPr id="0" name=""/>
        <dsp:cNvSpPr/>
      </dsp:nvSpPr>
      <dsp:spPr>
        <a:xfrm>
          <a:off x="777054" y="0"/>
          <a:ext cx="10683195" cy="66769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2C54D-F8DA-4F84-B80D-A8A321E20E96}">
      <dsp:nvSpPr>
        <dsp:cNvPr id="0" name=""/>
        <dsp:cNvSpPr/>
      </dsp:nvSpPr>
      <dsp:spPr>
        <a:xfrm>
          <a:off x="1485529" y="5224626"/>
          <a:ext cx="245713" cy="24571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F2FC0-5C27-4D3C-8857-332E40B7FD42}">
      <dsp:nvSpPr>
        <dsp:cNvPr id="0" name=""/>
        <dsp:cNvSpPr/>
      </dsp:nvSpPr>
      <dsp:spPr>
        <a:xfrm>
          <a:off x="1790521" y="5737204"/>
          <a:ext cx="3918246" cy="694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198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Подготовительный</a:t>
          </a:r>
          <a:endParaRPr lang="ru-RU" sz="18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сентябрь – октябрь 2020 г</a:t>
          </a:r>
          <a:r>
            <a:rPr lang="ru-RU" sz="1800" kern="1200" dirty="0" smtClean="0"/>
            <a:t>.</a:t>
          </a:r>
        </a:p>
      </dsp:txBody>
      <dsp:txXfrm>
        <a:off x="1790521" y="5737204"/>
        <a:ext cx="3918246" cy="694511"/>
      </dsp:txXfrm>
    </dsp:sp>
    <dsp:sp modelId="{3B072281-DDAD-4BAE-BF0D-8E549AFAD84F}">
      <dsp:nvSpPr>
        <dsp:cNvPr id="0" name=""/>
        <dsp:cNvSpPr/>
      </dsp:nvSpPr>
      <dsp:spPr>
        <a:xfrm>
          <a:off x="2435770" y="4100231"/>
          <a:ext cx="384595" cy="384595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5508D-6A31-4D8A-B1D1-89E065F60769}">
      <dsp:nvSpPr>
        <dsp:cNvPr id="0" name=""/>
        <dsp:cNvSpPr/>
      </dsp:nvSpPr>
      <dsp:spPr>
        <a:xfrm>
          <a:off x="3035598" y="4644999"/>
          <a:ext cx="6408697" cy="868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789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Аналитико-диагностический</a:t>
          </a:r>
          <a:r>
            <a:rPr lang="ru-RU" sz="18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ноябрь 2020 г – январь  2021 г.</a:t>
          </a:r>
          <a:endParaRPr lang="ru-RU" sz="1800" b="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35598" y="4644999"/>
        <a:ext cx="6408697" cy="868785"/>
      </dsp:txXfrm>
    </dsp:sp>
    <dsp:sp modelId="{7932D295-FC7F-4153-B447-A8844D43784A}">
      <dsp:nvSpPr>
        <dsp:cNvPr id="0" name=""/>
        <dsp:cNvSpPr/>
      </dsp:nvSpPr>
      <dsp:spPr>
        <a:xfrm>
          <a:off x="4035208" y="2840611"/>
          <a:ext cx="512793" cy="512793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86386-362C-4D31-8423-56B717C09382}">
      <dsp:nvSpPr>
        <dsp:cNvPr id="0" name=""/>
        <dsp:cNvSpPr/>
      </dsp:nvSpPr>
      <dsp:spPr>
        <a:xfrm>
          <a:off x="5131094" y="3413096"/>
          <a:ext cx="2572557" cy="117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719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Деятельностный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Февраль 2021 г. – апрель 2023 г</a:t>
          </a:r>
          <a:r>
            <a:rPr lang="ru-RU" sz="1800" b="0" kern="1200" dirty="0" smtClean="0"/>
            <a:t>.</a:t>
          </a:r>
          <a:endParaRPr lang="ru-RU" sz="1800" b="0" kern="1200" dirty="0"/>
        </a:p>
      </dsp:txBody>
      <dsp:txXfrm>
        <a:off x="5131094" y="3413096"/>
        <a:ext cx="2572557" cy="1177525"/>
      </dsp:txXfrm>
    </dsp:sp>
    <dsp:sp modelId="{6D017744-5E78-463E-B5A4-D94A9BCA411C}">
      <dsp:nvSpPr>
        <dsp:cNvPr id="0" name=""/>
        <dsp:cNvSpPr/>
      </dsp:nvSpPr>
      <dsp:spPr>
        <a:xfrm>
          <a:off x="5942248" y="1823235"/>
          <a:ext cx="662358" cy="662358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F71F3-E625-4FCD-99C0-2FD02D92019F}">
      <dsp:nvSpPr>
        <dsp:cNvPr id="0" name=""/>
        <dsp:cNvSpPr/>
      </dsp:nvSpPr>
      <dsp:spPr>
        <a:xfrm>
          <a:off x="6769771" y="2355868"/>
          <a:ext cx="3178720" cy="3622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970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Этап промежуточного контроля</a:t>
          </a:r>
          <a:r>
            <a:rPr lang="ru-RU" sz="1800" i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Май – июнь 2022 г. </a:t>
          </a:r>
          <a:endParaRPr lang="ru-RU" sz="1800" b="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769771" y="2355868"/>
        <a:ext cx="3178720" cy="3622979"/>
      </dsp:txXfrm>
    </dsp:sp>
    <dsp:sp modelId="{1CE2AC1E-6D71-49B8-B528-1BF9BCE99A97}">
      <dsp:nvSpPr>
        <dsp:cNvPr id="0" name=""/>
        <dsp:cNvSpPr/>
      </dsp:nvSpPr>
      <dsp:spPr>
        <a:xfrm>
          <a:off x="8126527" y="1125502"/>
          <a:ext cx="843972" cy="843972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A8BE2-9567-43D8-95BA-651A2695A12E}">
      <dsp:nvSpPr>
        <dsp:cNvPr id="0" name=""/>
        <dsp:cNvSpPr/>
      </dsp:nvSpPr>
      <dsp:spPr>
        <a:xfrm>
          <a:off x="9346280" y="1762727"/>
          <a:ext cx="2136639" cy="4914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203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100" kern="1200"/>
        </a:p>
      </dsp:txBody>
      <dsp:txXfrm>
        <a:off x="9346280" y="1762727"/>
        <a:ext cx="2136639" cy="49142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BDDAB6-2563-4A01-9733-5CDDED1C6D1E}">
      <dsp:nvSpPr>
        <dsp:cNvPr id="0" name=""/>
        <dsp:cNvSpPr/>
      </dsp:nvSpPr>
      <dsp:spPr>
        <a:xfrm>
          <a:off x="7095" y="65230"/>
          <a:ext cx="1812914" cy="4829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DFF09-524A-46BB-84E2-C7B0E7745100}">
      <dsp:nvSpPr>
        <dsp:cNvPr id="0" name=""/>
        <dsp:cNvSpPr/>
      </dsp:nvSpPr>
      <dsp:spPr>
        <a:xfrm>
          <a:off x="227676" y="274782"/>
          <a:ext cx="1812914" cy="4829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Внесение мероприятий контроля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 по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математике и русскому языку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 в план ВСОКО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Cambria" panose="02040503050406030204" pitchFamily="18" charset="0"/>
            </a:rPr>
            <a:t> </a:t>
          </a:r>
          <a:r>
            <a:rPr lang="ru-RU" sz="1800" kern="1200" dirty="0" smtClean="0">
              <a:latin typeface="Cambria" panose="02040503050406030204" pitchFamily="18" charset="0"/>
            </a:rPr>
            <a:t>(ежемесячно)</a:t>
          </a:r>
          <a:endParaRPr lang="ru-RU" sz="1800" kern="1200" dirty="0">
            <a:latin typeface="Cambria" panose="02040503050406030204" pitchFamily="18" charset="0"/>
          </a:endParaRPr>
        </a:p>
      </dsp:txBody>
      <dsp:txXfrm>
        <a:off x="227676" y="274782"/>
        <a:ext cx="1812914" cy="4829761"/>
      </dsp:txXfrm>
    </dsp:sp>
    <dsp:sp modelId="{6103A586-0884-416D-ABB9-E51DFB50D7AC}">
      <dsp:nvSpPr>
        <dsp:cNvPr id="0" name=""/>
        <dsp:cNvSpPr/>
      </dsp:nvSpPr>
      <dsp:spPr>
        <a:xfrm>
          <a:off x="2261173" y="65230"/>
          <a:ext cx="1922638" cy="4912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07E41-A7B6-49A4-AD10-C5B931F8D796}">
      <dsp:nvSpPr>
        <dsp:cNvPr id="0" name=""/>
        <dsp:cNvSpPr/>
      </dsp:nvSpPr>
      <dsp:spPr>
        <a:xfrm>
          <a:off x="2481754" y="274782"/>
          <a:ext cx="1922638" cy="4912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Методические объединения 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(1 раз в четверть)</a:t>
          </a:r>
          <a:endParaRPr lang="ru-RU" sz="1800" kern="1200" dirty="0">
            <a:latin typeface="Cambria" panose="02040503050406030204" pitchFamily="18" charset="0"/>
          </a:endParaRPr>
        </a:p>
      </dsp:txBody>
      <dsp:txXfrm>
        <a:off x="2481754" y="274782"/>
        <a:ext cx="1922638" cy="4912471"/>
      </dsp:txXfrm>
    </dsp:sp>
    <dsp:sp modelId="{8CBC4932-5484-4156-B43E-0643027999E0}">
      <dsp:nvSpPr>
        <dsp:cNvPr id="0" name=""/>
        <dsp:cNvSpPr/>
      </dsp:nvSpPr>
      <dsp:spPr>
        <a:xfrm>
          <a:off x="4624974" y="65230"/>
          <a:ext cx="1944674" cy="4912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41085-CA4E-4242-9C59-2828AEAC9711}">
      <dsp:nvSpPr>
        <dsp:cNvPr id="0" name=""/>
        <dsp:cNvSpPr/>
      </dsp:nvSpPr>
      <dsp:spPr>
        <a:xfrm>
          <a:off x="4845555" y="274782"/>
          <a:ext cx="1944674" cy="4912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Педагогические советы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(август 2020, январь 2021)</a:t>
          </a:r>
          <a:endParaRPr lang="ru-RU" sz="1800" kern="1200" dirty="0">
            <a:latin typeface="Cambria" panose="02040503050406030204" pitchFamily="18" charset="0"/>
          </a:endParaRPr>
        </a:p>
      </dsp:txBody>
      <dsp:txXfrm>
        <a:off x="4845555" y="274782"/>
        <a:ext cx="1944674" cy="4912471"/>
      </dsp:txXfrm>
    </dsp:sp>
    <dsp:sp modelId="{81E3F776-2272-49F5-BA51-8816367838DF}">
      <dsp:nvSpPr>
        <dsp:cNvPr id="0" name=""/>
        <dsp:cNvSpPr/>
      </dsp:nvSpPr>
      <dsp:spPr>
        <a:xfrm>
          <a:off x="7010812" y="65230"/>
          <a:ext cx="1793697" cy="4857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9B37D-A4E2-4B2A-A7C5-EFF3CE748B6F}">
      <dsp:nvSpPr>
        <dsp:cNvPr id="0" name=""/>
        <dsp:cNvSpPr/>
      </dsp:nvSpPr>
      <dsp:spPr>
        <a:xfrm>
          <a:off x="7231393" y="274782"/>
          <a:ext cx="1793697" cy="485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anose="02040503050406030204" pitchFamily="18" charset="0"/>
            </a:rPr>
            <a:t>Курсовая подготовка педагогов –предметников </a:t>
          </a:r>
          <a:endParaRPr lang="ru-RU" sz="1800" kern="1200" dirty="0">
            <a:latin typeface="Cambria" panose="02040503050406030204" pitchFamily="18" charset="0"/>
          </a:endParaRPr>
        </a:p>
      </dsp:txBody>
      <dsp:txXfrm>
        <a:off x="7231393" y="274782"/>
        <a:ext cx="1793697" cy="4857331"/>
      </dsp:txXfrm>
    </dsp:sp>
    <dsp:sp modelId="{0B6D918D-38FA-4B3F-A3FF-B2E16C0A7A0B}">
      <dsp:nvSpPr>
        <dsp:cNvPr id="0" name=""/>
        <dsp:cNvSpPr/>
      </dsp:nvSpPr>
      <dsp:spPr>
        <a:xfrm>
          <a:off x="9245672" y="65230"/>
          <a:ext cx="2573338" cy="4912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E793A-B1E4-42BC-B991-96E350E92B1A}">
      <dsp:nvSpPr>
        <dsp:cNvPr id="0" name=""/>
        <dsp:cNvSpPr/>
      </dsp:nvSpPr>
      <dsp:spPr>
        <a:xfrm>
          <a:off x="9466254" y="274782"/>
          <a:ext cx="2573338" cy="4912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" panose="02040503050406030204" pitchFamily="18" charset="0"/>
            </a:rPr>
            <a:t>1</a:t>
          </a:r>
          <a:r>
            <a:rPr lang="ru-RU" sz="1900" kern="1200" dirty="0" smtClean="0">
              <a:latin typeface="Cambria" panose="02040503050406030204" pitchFamily="18" charset="0"/>
            </a:rPr>
            <a:t>. Подготовка ежегодного доклада директора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" panose="02040503050406030204" pitchFamily="18" charset="0"/>
            </a:rPr>
            <a:t>2. </a:t>
          </a:r>
          <a:r>
            <a:rPr lang="ru-RU" sz="1900" kern="1200" dirty="0" smtClean="0">
              <a:latin typeface="Cambria" panose="02040503050406030204" pitchFamily="18" charset="0"/>
            </a:rPr>
            <a:t>Отчет перед общественностью, управляющим советом, учредителем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" panose="02040503050406030204" pitchFamily="18" charset="0"/>
            </a:rPr>
            <a:t>3. </a:t>
          </a:r>
          <a:r>
            <a:rPr lang="ru-RU" sz="1900" kern="1200" dirty="0" err="1" smtClean="0">
              <a:latin typeface="Cambria" panose="02040503050406030204" pitchFamily="18" charset="0"/>
            </a:rPr>
            <a:t>Самообследование</a:t>
          </a:r>
          <a:r>
            <a:rPr lang="ru-RU" sz="1900" kern="1200" dirty="0" smtClean="0">
              <a:latin typeface="Cambria" panose="02040503050406030204" pitchFamily="18" charset="0"/>
            </a:rPr>
            <a:t> образовательной организации по реализации программы перехода в эффективный режим работы</a:t>
          </a:r>
          <a:endParaRPr lang="ru-RU" sz="1900" kern="1200" dirty="0">
            <a:latin typeface="Cambria" panose="02040503050406030204" pitchFamily="18" charset="0"/>
          </a:endParaRPr>
        </a:p>
      </dsp:txBody>
      <dsp:txXfrm>
        <a:off x="9466254" y="274782"/>
        <a:ext cx="2573338" cy="4912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045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220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100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9200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0602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4650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352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6909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830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8168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831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lumMod val="0"/>
                <a:lumOff val="100000"/>
                <a:alpha val="0"/>
              </a:srgbClr>
            </a:gs>
            <a:gs pos="0">
              <a:srgbClr val="85C2FF"/>
            </a:gs>
            <a:gs pos="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C159-5D94-437A-8654-7ADC6A51C658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B4AD-AC2F-42C9-A25B-451F96293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8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6565" y="596348"/>
            <a:ext cx="9144000" cy="110545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43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Рыбинск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1500" y="5103674"/>
            <a:ext cx="76327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Бессуднова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Оксана Аркадьевна – директор СОШ 43</a:t>
            </a:r>
          </a:p>
          <a:p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Букатая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Светлана Николаевна – заместитель директора СОШ 43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2774434"/>
            <a:ext cx="11493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Программа перехода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эффективный режим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(в части улучшения образовательных результатов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 2020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2023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8841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7905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6900" y="1219200"/>
            <a:ext cx="10972800" cy="51689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Положительная динамика участия родителей, социальных партнеров школы  в организуемых образовательных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событиях;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Сохранность контингента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школы;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Рост учебных достижений на 2%  и </a:t>
            </a:r>
            <a:r>
              <a:rPr lang="ru-RU" dirty="0" err="1" smtClean="0">
                <a:latin typeface="Cambria" panose="02040503050406030204" pitchFamily="18" charset="0"/>
              </a:rPr>
              <a:t>внеучебных</a:t>
            </a:r>
            <a:r>
              <a:rPr lang="ru-RU" dirty="0" smtClean="0">
                <a:latin typeface="Cambria" panose="02040503050406030204" pitchFamily="18" charset="0"/>
              </a:rPr>
              <a:t> достижений обучающихся на 4</a:t>
            </a:r>
            <a:r>
              <a:rPr lang="ru-RU" dirty="0" smtClean="0">
                <a:latin typeface="Cambria" panose="02040503050406030204" pitchFamily="18" charset="0"/>
              </a:rPr>
              <a:t>%;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Обновление материально-технической базы школы на </a:t>
            </a:r>
            <a:r>
              <a:rPr lang="ru-RU" dirty="0" smtClean="0">
                <a:latin typeface="Cambria" panose="02040503050406030204" pitchFamily="18" charset="0"/>
              </a:rPr>
              <a:t>30</a:t>
            </a:r>
            <a:r>
              <a:rPr lang="ru-RU" dirty="0" smtClean="0">
                <a:latin typeface="Cambria" panose="02040503050406030204" pitchFamily="18" charset="0"/>
              </a:rPr>
              <a:t>%;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</a:rPr>
              <a:t>100% </a:t>
            </a:r>
            <a:r>
              <a:rPr lang="ru-RU" dirty="0" err="1" smtClean="0">
                <a:latin typeface="Cambria" panose="02040503050406030204" pitchFamily="18" charset="0"/>
              </a:rPr>
              <a:t>справляемость</a:t>
            </a:r>
            <a:r>
              <a:rPr lang="ru-RU" dirty="0" smtClean="0">
                <a:latin typeface="Cambria" panose="02040503050406030204" pitchFamily="18" charset="0"/>
              </a:rPr>
              <a:t> каждого ребенка с требованиями к результатам ФГОС, в том числе к </a:t>
            </a:r>
            <a:r>
              <a:rPr lang="ru-RU" dirty="0" err="1" smtClean="0">
                <a:latin typeface="Cambria" panose="02040503050406030204" pitchFamily="18" charset="0"/>
              </a:rPr>
              <a:t>метапредметным</a:t>
            </a:r>
            <a:r>
              <a:rPr lang="ru-RU" dirty="0" smtClean="0">
                <a:latin typeface="Cambria" panose="02040503050406030204" pitchFamily="18" charset="0"/>
              </a:rPr>
              <a:t> и </a:t>
            </a:r>
            <a:r>
              <a:rPr lang="ru-RU" dirty="0" smtClean="0">
                <a:latin typeface="Cambria" panose="02040503050406030204" pitchFamily="18" charset="0"/>
              </a:rPr>
              <a:t>личностным;</a:t>
            </a:r>
            <a:endParaRPr lang="ru-RU" dirty="0" smtClean="0">
              <a:latin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100% использование </a:t>
            </a:r>
            <a:r>
              <a:rPr lang="ru-RU" dirty="0" smtClean="0">
                <a:latin typeface="Cambria" panose="02040503050406030204" pitchFamily="18" charset="0"/>
              </a:rPr>
              <a:t>ИКТ – </a:t>
            </a:r>
            <a:r>
              <a:rPr lang="ru-RU" dirty="0" smtClean="0">
                <a:latin typeface="Cambria" panose="02040503050406030204" pitchFamily="18" charset="0"/>
              </a:rPr>
              <a:t>технологий в образовательном процессе;</a:t>
            </a:r>
            <a:endParaRPr lang="ru-RU" dirty="0" smtClean="0">
              <a:latin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Внедрение эффективных образовательных технологий </a:t>
            </a:r>
            <a:r>
              <a:rPr lang="ru-RU" dirty="0" smtClean="0">
                <a:latin typeface="Cambria" panose="02040503050406030204" pitchFamily="18" charset="0"/>
              </a:rPr>
              <a:t>субъектно-ориентированного </a:t>
            </a:r>
            <a:r>
              <a:rPr lang="ru-RU" dirty="0" smtClean="0">
                <a:latin typeface="Cambria" panose="02040503050406030204" pitchFamily="18" charset="0"/>
              </a:rPr>
              <a:t>типа в педагогический процесс;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Сохранение среднего балла ОГЭ по русскому языку – </a:t>
            </a:r>
            <a:r>
              <a:rPr lang="ru-RU" dirty="0" smtClean="0">
                <a:latin typeface="Cambria" panose="02040503050406030204" pitchFamily="18" charset="0"/>
              </a:rPr>
              <a:t>4,5;</a:t>
            </a:r>
            <a:endParaRPr lang="ru-RU" dirty="0" smtClean="0">
              <a:latin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Увеличение среднего балла ОГЭ по математике с 4,0 – </a:t>
            </a:r>
            <a:r>
              <a:rPr lang="ru-RU" dirty="0" smtClean="0">
                <a:latin typeface="Cambria" panose="02040503050406030204" pitchFamily="18" charset="0"/>
              </a:rPr>
              <a:t>4,3;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ru-RU" dirty="0" smtClean="0">
                <a:latin typeface="Cambria" panose="02040503050406030204" pitchFamily="18" charset="0"/>
              </a:rPr>
              <a:t>100 % охват школьников </a:t>
            </a:r>
            <a:r>
              <a:rPr lang="ru-RU" dirty="0" smtClean="0">
                <a:latin typeface="Cambria" panose="02040503050406030204" pitchFamily="18" charset="0"/>
              </a:rPr>
              <a:t>системой </a:t>
            </a:r>
            <a:r>
              <a:rPr lang="ru-RU" dirty="0" err="1" smtClean="0">
                <a:latin typeface="Cambria" panose="02040503050406030204" pitchFamily="18" charset="0"/>
              </a:rPr>
              <a:t>внутришкольного</a:t>
            </a:r>
            <a:r>
              <a:rPr lang="ru-RU" dirty="0" smtClean="0">
                <a:latin typeface="Cambria" panose="02040503050406030204" pitchFamily="18" charset="0"/>
              </a:rPr>
              <a:t> дополнительного </a:t>
            </a:r>
            <a:r>
              <a:rPr lang="ru-RU" dirty="0" smtClean="0">
                <a:latin typeface="Cambria" panose="02040503050406030204" pitchFamily="18" charset="0"/>
              </a:rPr>
              <a:t>образования.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Основания для разработки Программы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Calibri"/>
                <a:cs typeface="Times New Roman"/>
              </a:rPr>
              <a:t>Анализ мониторинга результатов ОГЭ за три последних года.</a:t>
            </a:r>
          </a:p>
          <a:p>
            <a:r>
              <a:rPr lang="ru-RU" b="1" dirty="0">
                <a:latin typeface="Times New Roman"/>
                <a:ea typeface="Calibri"/>
              </a:rPr>
              <a:t>Сравнительный анализ качества </a:t>
            </a:r>
            <a:r>
              <a:rPr lang="ru-RU" b="1" dirty="0" err="1">
                <a:latin typeface="Times New Roman"/>
                <a:ea typeface="Calibri"/>
              </a:rPr>
              <a:t>обученности</a:t>
            </a:r>
            <a:r>
              <a:rPr lang="ru-RU" b="1" dirty="0">
                <a:latin typeface="Times New Roman"/>
                <a:ea typeface="Calibri"/>
              </a:rPr>
              <a:t> за три </a:t>
            </a:r>
            <a:r>
              <a:rPr lang="ru-RU" b="1" dirty="0" smtClean="0">
                <a:latin typeface="Times New Roman"/>
                <a:ea typeface="Calibri"/>
              </a:rPr>
              <a:t>года.</a:t>
            </a:r>
          </a:p>
          <a:p>
            <a:r>
              <a:rPr lang="ru-RU" b="1" dirty="0">
                <a:latin typeface="Times New Roman"/>
                <a:ea typeface="Calibri"/>
                <a:cs typeface="Times New Roman"/>
              </a:rPr>
              <a:t>Анализ мониторинга результатов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ВПР по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математике и русскому языку за два последних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года.</a:t>
            </a:r>
          </a:p>
          <a:p>
            <a:r>
              <a:rPr lang="ru-RU" b="1" dirty="0">
                <a:latin typeface="Times New Roman"/>
                <a:ea typeface="Calibri"/>
                <a:cs typeface="Times New Roman"/>
              </a:rPr>
              <a:t>Данные мониторинга по участию обучающихся 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в олимпиадах и конкурсах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за три последних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года.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9617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"/>
            <a:ext cx="11201400" cy="952499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Цель </a:t>
            </a:r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Программы: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2401" y="1117601"/>
            <a:ext cx="11099800" cy="974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Повышение образовательных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результатов обучающихся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школы по результатам ГИА (математика и русский язык)</a:t>
            </a:r>
            <a:endParaRPr lang="ru-RU" sz="3200" dirty="0"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7099" y="20599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927099" y="3464717"/>
            <a:ext cx="10694287" cy="2223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222500"/>
            <a:ext cx="12039601" cy="416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задачи:</a:t>
            </a:r>
            <a:endParaRPr lang="ru-RU" sz="4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Проанализировать внутренние факторы, влияющие на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результативность и эффективность деятельности школы.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 Подготовить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нормативную базу, ресурсное, кадровое и методическое обеспечение для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перехода школы в эффективный режим работы.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Усовершенствовать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 мониторинга качества образования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 Повысить качество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образовательных результатов и качество преподавания.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Улучш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ть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условия для благоприятного взаимодействия всех участников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образовательного процесса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426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4351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Нормативно-правовая база.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Основания разработки программы.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SWOT –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анализ актуального состояния образовательной системы.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Цели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задачи Программы.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роки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реализации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Программы.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Кадровое, финансовое и материально-техническое обеспечение реализации программы.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Ожидаемые результаты реализации Программы.</a:t>
            </a:r>
            <a:endParaRPr lang="ru-RU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9784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24245" y="-9381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Этапы Программы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3931835"/>
              </p:ext>
            </p:extLst>
          </p:nvPr>
        </p:nvGraphicFramePr>
        <p:xfrm>
          <a:off x="-216196" y="181003"/>
          <a:ext cx="12408196" cy="6676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8484781" y="1471604"/>
            <a:ext cx="3882344" cy="1065266"/>
            <a:chOff x="6079746" y="2060458"/>
            <a:chExt cx="3690958" cy="106526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6079746" y="2060458"/>
              <a:ext cx="3690958" cy="106526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6079746" y="2060458"/>
              <a:ext cx="3690958" cy="10652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7203" tIns="0" rIns="0" bIns="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800" b="1" i="1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Аналитический</a:t>
              </a:r>
            </a:p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Май </a:t>
              </a:r>
              <a:r>
                <a:rPr lang="ru-RU" sz="1800" b="0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2023 г. – </a:t>
              </a:r>
              <a:r>
                <a:rPr lang="ru-RU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июнь </a:t>
              </a:r>
              <a:r>
                <a:rPr lang="ru-RU" sz="1800" b="0" kern="12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2023 г. </a:t>
              </a:r>
              <a:endParaRPr lang="ru-RU" sz="1800" b="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640213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892" y="4182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Система организации контроля выполнения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900919675"/>
              </p:ext>
            </p:extLst>
          </p:nvPr>
        </p:nvGraphicFramePr>
        <p:xfrm>
          <a:off x="1" y="1605516"/>
          <a:ext cx="12046688" cy="525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37716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152399"/>
            <a:ext cx="10934700" cy="80010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/>
                <a:ea typeface="Calibri"/>
              </a:rPr>
              <a:t>SWOT</a:t>
            </a:r>
            <a:r>
              <a:rPr lang="ru-RU" sz="2800" b="1" dirty="0" smtClean="0">
                <a:latin typeface="Times New Roman"/>
                <a:ea typeface="Calibri"/>
              </a:rPr>
              <a:t> - анализ </a:t>
            </a:r>
            <a:r>
              <a:rPr lang="ru-RU" sz="2800" b="1" dirty="0">
                <a:latin typeface="Times New Roman"/>
                <a:ea typeface="Calibri"/>
              </a:rPr>
              <a:t>актуального состояния образовательной системы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1981870"/>
              </p:ext>
            </p:extLst>
          </p:nvPr>
        </p:nvGraphicFramePr>
        <p:xfrm>
          <a:off x="254000" y="876300"/>
          <a:ext cx="11709400" cy="5535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9083"/>
                <a:gridCol w="6200317"/>
              </a:tblGrid>
              <a:tr h="556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Сильные стороны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Слабые стороны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</a:t>
                      </a:r>
                      <a:r>
                        <a:rPr lang="ru-RU" sz="1800" baseline="0" dirty="0" smtClean="0">
                          <a:effectLst/>
                        </a:rPr>
                        <a:t> в</a:t>
                      </a:r>
                      <a:r>
                        <a:rPr lang="ru-RU" sz="1800" dirty="0" smtClean="0">
                          <a:effectLst/>
                        </a:rPr>
                        <a:t>ысокий </a:t>
                      </a:r>
                      <a:r>
                        <a:rPr lang="ru-RU" sz="1800" dirty="0">
                          <a:effectLst/>
                        </a:rPr>
                        <a:t>педагогический </a:t>
                      </a:r>
                      <a:r>
                        <a:rPr lang="ru-RU" sz="1800" dirty="0" smtClean="0">
                          <a:effectLst/>
                        </a:rPr>
                        <a:t>потенциал - 75%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педагогических работников имеют высшую(6 чел.) и первую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(14 чел.)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smtClean="0">
                          <a:effectLst/>
                        </a:rPr>
                        <a:t>квалификационную категорию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800" dirty="0" smtClean="0">
                          <a:effectLst/>
                        </a:rPr>
                        <a:t>недостаточное </a:t>
                      </a:r>
                      <a:r>
                        <a:rPr lang="ru-RU" sz="1800" dirty="0">
                          <a:effectLst/>
                        </a:rPr>
                        <a:t>количество технических средств обучения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приток </a:t>
                      </a:r>
                      <a:r>
                        <a:rPr lang="ru-RU" sz="1800" dirty="0">
                          <a:effectLst/>
                        </a:rPr>
                        <a:t>молодых </a:t>
                      </a:r>
                      <a:r>
                        <a:rPr lang="ru-RU" sz="1800" dirty="0" smtClean="0">
                          <a:effectLst/>
                        </a:rPr>
                        <a:t>кадров – 5 человек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недостаточная  активность учителей-предметников в работе с одаренными </a:t>
                      </a:r>
                      <a:r>
                        <a:rPr lang="ru-RU" sz="1800" dirty="0" smtClean="0">
                          <a:effectLst/>
                        </a:rPr>
                        <a:t>детьми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молодые кадры достаточно квалифицированы  и положительно влияют на мотивацию  обучающихся к обучению, а также к  подготовке к ГИА для освоения ФГОС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низкий уровень мотивации родителей (законных представителей) на участие в учебе своих детей и жизни школы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9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 школа </a:t>
                      </a:r>
                      <a:r>
                        <a:rPr lang="ru-RU" sz="1800" dirty="0">
                          <a:effectLst/>
                        </a:rPr>
                        <a:t>ведёт активный  поиск методических основ использования системного и личностно- ориентированного подхода в педагогической </a:t>
                      </a:r>
                      <a:r>
                        <a:rPr lang="ru-RU" sz="1800" dirty="0" smtClean="0">
                          <a:effectLst/>
                        </a:rPr>
                        <a:t>деятельности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 район</a:t>
                      </a:r>
                      <a:r>
                        <a:rPr lang="ru-RU" sz="1800" dirty="0">
                          <a:effectLst/>
                        </a:rPr>
                        <a:t>, в котором находится школа, проживают семьи с невысоким социальным статусом и следовательно запросом на образование. Детей сложно мотивировать на обучение с хорошим результатом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7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участники </a:t>
                      </a:r>
                      <a:r>
                        <a:rPr lang="ru-RU" sz="1800" dirty="0">
                          <a:effectLst/>
                        </a:rPr>
                        <a:t>образовательного процесса заинтересованы в переходе школы в эффективный режим </a:t>
                      </a:r>
                      <a:r>
                        <a:rPr lang="ru-RU" sz="1800" dirty="0" smtClean="0">
                          <a:effectLst/>
                        </a:rPr>
                        <a:t>работы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малоэффективная работа ученического </a:t>
                      </a:r>
                      <a:r>
                        <a:rPr lang="ru-RU" sz="1800" dirty="0" smtClean="0">
                          <a:effectLst/>
                        </a:rPr>
                        <a:t>самоуправления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8864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127001"/>
            <a:ext cx="11861800" cy="77469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/>
                <a:ea typeface="Calibri"/>
              </a:rPr>
              <a:t>Оценка перспектив развития </a:t>
            </a:r>
            <a:r>
              <a:rPr lang="ru-RU" sz="3200" b="1" dirty="0" smtClean="0">
                <a:latin typeface="Times New Roman"/>
                <a:ea typeface="Calibri"/>
              </a:rPr>
              <a:t/>
            </a:r>
            <a:br>
              <a:rPr lang="ru-RU" sz="3200" b="1" dirty="0" smtClean="0">
                <a:latin typeface="Times New Roman"/>
                <a:ea typeface="Calibri"/>
              </a:rPr>
            </a:br>
            <a:r>
              <a:rPr lang="ru-RU" sz="3200" b="1" dirty="0" smtClean="0">
                <a:latin typeface="Times New Roman"/>
                <a:ea typeface="Calibri"/>
              </a:rPr>
              <a:t>в </a:t>
            </a:r>
            <a:r>
              <a:rPr lang="ru-RU" sz="3200" b="1" dirty="0">
                <a:latin typeface="Times New Roman"/>
                <a:ea typeface="Calibri"/>
              </a:rPr>
              <a:t>соответствии с изменениями внешней среды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633057"/>
              </p:ext>
            </p:extLst>
          </p:nvPr>
        </p:nvGraphicFramePr>
        <p:xfrm>
          <a:off x="596900" y="1104899"/>
          <a:ext cx="11315700" cy="51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3853"/>
                <a:gridCol w="5991847"/>
              </a:tblGrid>
              <a:tr h="351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Возможности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Риски</a:t>
                      </a:r>
                      <a:r>
                        <a:rPr lang="ru-RU" sz="1800" dirty="0" smtClean="0">
                          <a:effectLst/>
                        </a:rPr>
                        <a:t>.  </a:t>
                      </a:r>
                      <a:r>
                        <a:rPr lang="ru-RU" sz="1800" dirty="0">
                          <a:effectLst/>
                        </a:rPr>
                        <a:t>Угрозы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  <a:tr h="772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</a:t>
                      </a:r>
                      <a:r>
                        <a:rPr lang="ru-RU" sz="1800" dirty="0">
                          <a:effectLst/>
                        </a:rPr>
                        <a:t>совершенствование системы управления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рассогласованность в действиях педагогов разных уровней обучения и возрастных категорий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  <a:tr h="104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повышение уровня профессиональной квалификации  педагогических </a:t>
                      </a:r>
                      <a:r>
                        <a:rPr lang="ru-RU" sz="1800" dirty="0" smtClean="0">
                          <a:effectLst/>
                        </a:rPr>
                        <a:t>работников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низкий уровень учебной мотивации обучающихся к достижению высоких результатов в связи со значительной долей обучающихся из семей с низким социальным статусом.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  <a:tr h="528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</a:t>
                      </a:r>
                      <a:r>
                        <a:rPr lang="ru-RU" sz="1800" dirty="0">
                          <a:effectLst/>
                        </a:rPr>
                        <a:t>организация мониторинга образовательных </a:t>
                      </a:r>
                      <a:r>
                        <a:rPr lang="ru-RU" sz="1800" dirty="0" smtClean="0">
                          <a:effectLst/>
                        </a:rPr>
                        <a:t>результатов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неосознанная позиция родителей к образованию.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- удовлетворение </a:t>
                      </a:r>
                      <a:r>
                        <a:rPr lang="ru-RU" sz="1800" dirty="0">
                          <a:effectLst/>
                        </a:rPr>
                        <a:t>образовательных потребностей учащихся с разными способностями и </a:t>
                      </a:r>
                      <a:r>
                        <a:rPr lang="ru-RU" sz="1800" dirty="0" smtClean="0">
                          <a:effectLst/>
                        </a:rPr>
                        <a:t>возможностями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тенденция к развитию синдрома эмоционального выгорания педагогов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  <a:tr h="104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 социальное </a:t>
                      </a:r>
                      <a:r>
                        <a:rPr lang="ru-RU" sz="1800" dirty="0">
                          <a:effectLst/>
                        </a:rPr>
                        <a:t>партнерство с </a:t>
                      </a:r>
                      <a:r>
                        <a:rPr lang="ru-RU" sz="1800" dirty="0" smtClean="0">
                          <a:effectLst/>
                        </a:rPr>
                        <a:t>ИОЦ  г</a:t>
                      </a:r>
                      <a:r>
                        <a:rPr lang="ru-RU" sz="1800" dirty="0">
                          <a:effectLst/>
                        </a:rPr>
                        <a:t>. Рыбинска,  способными осуществлять научно- методическое сопровождение развития учреждения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1" marR="611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2351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330200"/>
            <a:ext cx="11696700" cy="4445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Карта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</a:rPr>
              <a:t>приоритетов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для программы улучшений</a:t>
            </a:r>
            <a:r>
              <a:rPr lang="ru-RU" sz="54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54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9882152"/>
              </p:ext>
            </p:extLst>
          </p:nvPr>
        </p:nvGraphicFramePr>
        <p:xfrm>
          <a:off x="622300" y="762000"/>
          <a:ext cx="10909300" cy="6007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860"/>
                <a:gridCol w="2181860"/>
                <a:gridCol w="2181860"/>
                <a:gridCol w="2181860"/>
                <a:gridCol w="2181860"/>
              </a:tblGrid>
              <a:tr h="422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Приоритеты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 Профессиональное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развитие педагогов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744" marR="5874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Предметные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(математика)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3. Предметные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результаты (русский язык)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744" marR="5874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4. Развитие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доступной среды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744" marR="58744" marT="0" marB="0"/>
                </a:tc>
              </a:tr>
              <a:tr h="594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Характеристики приоритетов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Обязательные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КПК учителей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к уровню подготовки обучающихся по предмету «Математика»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Требования к уровню подготовки обучающихся по предмету «Русский язык»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специализированной помощи 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детям</a:t>
                      </a:r>
                      <a:r>
                        <a:rPr lang="ru-RU" sz="1800" baseline="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ОВЗ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</a:tr>
              <a:tr h="652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Срочные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кадрового потенциала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</a:tr>
              <a:tr h="422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Желательные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</a:tr>
              <a:tr h="1321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Сильно связанные с другими приоритетами 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Влияет на реализацию второго, третьего приоритетов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Зависит от реализации остальных приоритетов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Зависит от реализации остальных приоритетов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Влияет на результат второго приоритета.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</a:tr>
              <a:tr h="937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Слабо связанные с другими приоритетами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44" marR="587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5647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730</Words>
  <Application>Microsoft Office PowerPoint</Application>
  <PresentationFormat>Произвольный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общеобразовательное учреждение  Средняя общеобразовательная школа № 43 г. Рыбинск  </vt:lpstr>
      <vt:lpstr>Основания для разработки Программы </vt:lpstr>
      <vt:lpstr>Цель Программы:</vt:lpstr>
      <vt:lpstr>Структура Программы</vt:lpstr>
      <vt:lpstr>Этапы Программы</vt:lpstr>
      <vt:lpstr>Система организации контроля выполнения программы </vt:lpstr>
      <vt:lpstr>SWOT - анализ актуального состояния образовательной системы</vt:lpstr>
      <vt:lpstr>Оценка перспектив развития  в соответствии с изменениями внешней среды</vt:lpstr>
      <vt:lpstr>Карта приоритетов для программы улучшений </vt:lpstr>
      <vt:lpstr>Ожидаемые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Программы перехода школы в эффективный режим работы</dc:title>
  <dc:creator>Инга Кальмус</dc:creator>
  <cp:lastModifiedBy>Admin</cp:lastModifiedBy>
  <cp:revision>85</cp:revision>
  <dcterms:created xsi:type="dcterms:W3CDTF">2020-06-10T08:29:36Z</dcterms:created>
  <dcterms:modified xsi:type="dcterms:W3CDTF">2020-08-04T10:54:52Z</dcterms:modified>
</cp:coreProperties>
</file>